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1812" r:id="rId3"/>
    <p:sldId id="1813" r:id="rId4"/>
    <p:sldId id="1815" r:id="rId5"/>
    <p:sldId id="1816" r:id="rId6"/>
    <p:sldId id="1831" r:id="rId7"/>
    <p:sldId id="1817" r:id="rId8"/>
    <p:sldId id="1833" r:id="rId9"/>
    <p:sldId id="1832" r:id="rId10"/>
    <p:sldId id="261" r:id="rId11"/>
    <p:sldId id="259" r:id="rId12"/>
    <p:sldId id="1827" r:id="rId13"/>
    <p:sldId id="1821" r:id="rId14"/>
    <p:sldId id="1820" r:id="rId15"/>
    <p:sldId id="1819" r:id="rId16"/>
    <p:sldId id="1830" r:id="rId17"/>
    <p:sldId id="1822" r:id="rId18"/>
    <p:sldId id="266" r:id="rId19"/>
    <p:sldId id="1829" r:id="rId20"/>
    <p:sldId id="1823" r:id="rId21"/>
    <p:sldId id="1828" r:id="rId22"/>
    <p:sldId id="1825" r:id="rId23"/>
    <p:sldId id="1826" r:id="rId24"/>
  </p:sldIdLst>
  <p:sldSz cx="18288000" cy="10287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Noto Sans JP Bold" panose="020B0502040504020204" pitchFamily="34" charset="0"/>
      <p:regular r:id="rId27"/>
      <p:bold r:id="rId28"/>
      <p:italic r:id="rId29"/>
      <p:boldItalic r:id="rId30"/>
    </p:embeddedFont>
    <p:embeddedFont>
      <p:font typeface="游ゴシック" panose="020B0400000000000000" pitchFamily="34" charset="-128"/>
      <p:regular r:id="rId31"/>
      <p:bold r:id="rId32"/>
    </p:embeddedFont>
    <p:embeddedFont>
      <p:font typeface="游ゴシック" panose="020B0400000000000000" pitchFamily="34" charset="-128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4B4"/>
    <a:srgbClr val="FDCCB3"/>
    <a:srgbClr val="FFF7D1"/>
    <a:srgbClr val="F5E0D0"/>
    <a:srgbClr val="FFF4CE"/>
    <a:srgbClr val="E3F0D9"/>
    <a:srgbClr val="FFF3B9"/>
    <a:srgbClr val="EEFDB6"/>
    <a:srgbClr val="DBE6AA"/>
    <a:srgbClr val="C1F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32" autoAdjust="0"/>
    <p:restoredTop sz="92168" autoAdjust="0"/>
  </p:normalViewPr>
  <p:slideViewPr>
    <p:cSldViewPr>
      <p:cViewPr varScale="1">
        <p:scale>
          <a:sx n="50" d="100"/>
          <a:sy n="50" d="100"/>
        </p:scale>
        <p:origin x="200" y="10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0C738-F63A-4945-B667-3844A7AEF95B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FA459D7-6143-864A-8A9F-6737184A85B6}">
      <dgm:prSet phldrT="[テキスト]"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KOKORONIA</a:t>
          </a:r>
        </a:p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SQLite Database</a:t>
          </a:r>
          <a:endParaRPr kumimoji="1" lang="ja-JP" altLang="en-US" sz="2800" b="1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CB6B6106-39D7-7648-9232-C5E00EDF582F}" type="parTrans" cxnId="{B96E9329-B21E-674F-BF19-FCFBC5779984}">
      <dgm:prSet/>
      <dgm:spPr/>
      <dgm:t>
        <a:bodyPr/>
        <a:lstStyle/>
        <a:p>
          <a:endParaRPr kumimoji="1" lang="ja-JP" altLang="en-US"/>
        </a:p>
      </dgm:t>
    </dgm:pt>
    <dgm:pt modelId="{A2DEF337-5E80-9D4E-84F9-83D51E9CA4E8}" type="sibTrans" cxnId="{B96E9329-B21E-674F-BF19-FCFBC5779984}">
      <dgm:prSet/>
      <dgm:spPr/>
      <dgm:t>
        <a:bodyPr/>
        <a:lstStyle/>
        <a:p>
          <a:endParaRPr kumimoji="1" lang="ja-JP" altLang="en-US"/>
        </a:p>
      </dgm:t>
    </dgm:pt>
    <dgm:pt modelId="{3024A48A-99B1-604F-806B-FD045E032EA2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ユーザー認証</a:t>
          </a:r>
        </a:p>
      </dgm:t>
    </dgm:pt>
    <dgm:pt modelId="{6679AD5E-131F-CA45-90E2-0F8617F17D93}" type="parTrans" cxnId="{269FC1F8-F322-C04F-A4F2-2980F0E23F8E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0E2533F-5220-1A44-8C09-3F37AC206FF0}" type="sibTrans" cxnId="{269FC1F8-F322-C04F-A4F2-2980F0E23F8E}">
      <dgm:prSet/>
      <dgm:spPr/>
      <dgm:t>
        <a:bodyPr/>
        <a:lstStyle/>
        <a:p>
          <a:endParaRPr kumimoji="1" lang="ja-JP" altLang="en-US"/>
        </a:p>
      </dgm:t>
    </dgm:pt>
    <dgm:pt modelId="{24030A07-1F71-514C-8711-039FA8F92951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個人情報</a:t>
          </a:r>
          <a:r>
            <a:rPr kumimoji="1" lang="ja-JP" altLang="en-US" sz="24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</a:t>
          </a:r>
          <a:endParaRPr kumimoji="1" lang="ja-JP" altLang="en-US" sz="24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42E7B5E4-1E42-D64B-BE1C-94E8247396F2}" type="parTrans" cxnId="{67FB4F1F-60B0-7C47-83A5-F7E424EE733E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663086EC-D406-C54F-AF4B-39D7DF463509}" type="sibTrans" cxnId="{67FB4F1F-60B0-7C47-83A5-F7E424EE733E}">
      <dgm:prSet/>
      <dgm:spPr/>
      <dgm:t>
        <a:bodyPr/>
        <a:lstStyle/>
        <a:p>
          <a:endParaRPr kumimoji="1" lang="ja-JP" altLang="en-US"/>
        </a:p>
      </dgm:t>
    </dgm:pt>
    <dgm:pt modelId="{C643438A-E683-F54A-BFB6-6C5056D68590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グループ単位での権限管理</a:t>
          </a:r>
          <a:r>
            <a:rPr kumimoji="1" lang="ja-JP" altLang="en-US" sz="24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accounts_user_groups</a:t>
          </a:r>
          <a:endParaRPr kumimoji="1" lang="ja-JP" altLang="en-US" sz="24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9D6888C-D25F-8A49-9A07-07E029A933CF}" type="parTrans" cxnId="{8860CE81-E057-874B-AB16-99EF7A8D2B25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2B3DAC34-7B7D-5E47-B0F3-182766707198}" type="sibTrans" cxnId="{8860CE81-E057-874B-AB16-99EF7A8D2B25}">
      <dgm:prSet/>
      <dgm:spPr/>
      <dgm:t>
        <a:bodyPr/>
        <a:lstStyle/>
        <a:p>
          <a:endParaRPr kumimoji="1" lang="ja-JP" altLang="en-US"/>
        </a:p>
      </dgm:t>
    </dgm:pt>
    <dgm:pt modelId="{0C5AEEB7-6750-EF42-B094-71557773A160}">
      <dgm:prSet phldrT="[テキスト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分析結果</a:t>
          </a:r>
        </a:p>
      </dgm:t>
    </dgm:pt>
    <dgm:pt modelId="{743598BE-4FF0-7545-91A8-CFEF408D2CFF}" type="parTrans" cxnId="{70D71F46-994F-7745-9C29-1C96F845EE44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0017A28C-E1BF-D34E-BE36-94E14C4C3130}" type="sibTrans" cxnId="{70D71F46-994F-7745-9C29-1C96F845EE44}">
      <dgm:prSet/>
      <dgm:spPr/>
      <dgm:t>
        <a:bodyPr/>
        <a:lstStyle/>
        <a:p>
          <a:endParaRPr kumimoji="1" lang="ja-JP" altLang="en-US"/>
        </a:p>
      </dgm:t>
    </dgm:pt>
    <dgm:pt modelId="{CEE3CC79-3B19-0846-ADE5-A70536377759}">
      <dgm:prSet phldrT="[テキスト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各ユーザーのトピック関心度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accounts_usertopicscore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D1C35C8-FF96-5946-BAD5-39A62167DCF7}" type="parTrans" cxnId="{98AE051E-4B59-2D48-8164-83F0D92FBD4D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D8784673-3F50-9041-BC7D-5307BC00C41D}" type="sibTrans" cxnId="{98AE051E-4B59-2D48-8164-83F0D92FBD4D}">
      <dgm:prSet/>
      <dgm:spPr/>
      <dgm:t>
        <a:bodyPr/>
        <a:lstStyle/>
        <a:p>
          <a:endParaRPr kumimoji="1" lang="ja-JP" altLang="en-US"/>
        </a:p>
      </dgm:t>
    </dgm:pt>
    <dgm:pt modelId="{D80E3C3C-D7A4-6144-AA43-26A55E475CFA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関連</a:t>
          </a:r>
        </a:p>
      </dgm:t>
    </dgm:pt>
    <dgm:pt modelId="{0FB79998-06A3-9D44-97E4-9C955166FD42}" type="parTrans" cxnId="{AF13047A-72C0-624E-9264-E68DD83F31CB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11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C4AC98B2-7EA0-E043-AD22-FBD943BAB7DE}" type="sibTrans" cxnId="{AF13047A-72C0-624E-9264-E68DD83F31CB}">
      <dgm:prSet/>
      <dgm:spPr/>
      <dgm:t>
        <a:bodyPr/>
        <a:lstStyle/>
        <a:p>
          <a:endParaRPr kumimoji="1" lang="ja-JP" altLang="en-US"/>
        </a:p>
      </dgm:t>
    </dgm:pt>
    <dgm:pt modelId="{6EA7BAFD-9B6A-404B-B4F5-B9816E500A86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ユーザー単位での権限管理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accounts_user_user_permissions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9A352514-3A0A-7948-ADFA-143AC4381A55}" type="parTrans" cxnId="{02E5C3A9-C7C0-574C-AED9-48DFC70D4636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E8ADE52-ABB6-7743-8F60-039643744E42}" type="sibTrans" cxnId="{02E5C3A9-C7C0-574C-AED9-48DFC70D4636}">
      <dgm:prSet/>
      <dgm:spPr/>
      <dgm:t>
        <a:bodyPr/>
        <a:lstStyle/>
        <a:p>
          <a:endParaRPr kumimoji="1" lang="ja-JP" altLang="en-US"/>
        </a:p>
      </dgm:t>
    </dgm:pt>
    <dgm:pt modelId="{C9CE4CE6-58B8-F846-AF9C-CA6C05422D8D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認証，権限管理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auth_*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915216AC-35F5-A64C-867F-98F626DD9E46}" type="parTrans" cxnId="{A8EC6154-9466-F445-B55D-8ED74B20727A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C608C09-B545-7F47-BFC1-1028309E2A60}" type="sibTrans" cxnId="{A8EC6154-9466-F445-B55D-8ED74B20727A}">
      <dgm:prSet/>
      <dgm:spPr/>
      <dgm:t>
        <a:bodyPr/>
        <a:lstStyle/>
        <a:p>
          <a:endParaRPr kumimoji="1" lang="ja-JP" altLang="en-US"/>
        </a:p>
      </dgm:t>
    </dgm:pt>
    <dgm:pt modelId="{E73094AA-8F7E-5D45-9FEF-97D2CB9A8442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フレームワーク管理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en-US" altLang="ja-JP" sz="2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_*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5BB6DC2F-10DF-1C4A-B3F0-A9732DE8948E}" type="parTrans" cxnId="{AB163B5A-775C-B54D-9907-A2C187E9447B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86801654-E96E-A64C-9646-206C4BC28BC9}" type="sibTrans" cxnId="{AB163B5A-775C-B54D-9907-A2C187E9447B}">
      <dgm:prSet/>
      <dgm:spPr/>
      <dgm:t>
        <a:bodyPr/>
        <a:lstStyle/>
        <a:p>
          <a:endParaRPr kumimoji="1" lang="ja-JP" altLang="en-US"/>
        </a:p>
      </dgm:t>
    </dgm:pt>
    <dgm:pt modelId="{A56E20A5-75FB-9441-BC6C-527B5E25771A}" type="pres">
      <dgm:prSet presAssocID="{5460C738-F63A-4945-B667-3844A7AEF95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5BB12AA-07E6-7F4A-B84D-05492D0BDFA6}" type="pres">
      <dgm:prSet presAssocID="{7FA459D7-6143-864A-8A9F-6737184A85B6}" presName="root1" presStyleCnt="0"/>
      <dgm:spPr/>
    </dgm:pt>
    <dgm:pt modelId="{A5484C34-AF63-3743-AC98-AE16F192B3A6}" type="pres">
      <dgm:prSet presAssocID="{7FA459D7-6143-864A-8A9F-6737184A85B6}" presName="LevelOneTextNode" presStyleLbl="node0" presStyleIdx="0" presStyleCnt="1" custScaleX="186900" custScaleY="172644" custLinFactNeighborX="-23660" custLinFactNeighborY="-35842">
        <dgm:presLayoutVars>
          <dgm:chPref val="3"/>
        </dgm:presLayoutVars>
      </dgm:prSet>
      <dgm:spPr/>
    </dgm:pt>
    <dgm:pt modelId="{95F35DA3-FAAF-B94B-8070-C8826643E09D}" type="pres">
      <dgm:prSet presAssocID="{7FA459D7-6143-864A-8A9F-6737184A85B6}" presName="level2hierChild" presStyleCnt="0"/>
      <dgm:spPr/>
    </dgm:pt>
    <dgm:pt modelId="{B4B961B7-99D8-9F45-A2C0-6B627BC11ECD}" type="pres">
      <dgm:prSet presAssocID="{6679AD5E-131F-CA45-90E2-0F8617F17D93}" presName="conn2-1" presStyleLbl="parChTrans1D2" presStyleIdx="0" presStyleCnt="3"/>
      <dgm:spPr/>
    </dgm:pt>
    <dgm:pt modelId="{CEA17003-D1EB-7D47-97B5-DD4FF538DD54}" type="pres">
      <dgm:prSet presAssocID="{6679AD5E-131F-CA45-90E2-0F8617F17D93}" presName="connTx" presStyleLbl="parChTrans1D2" presStyleIdx="0" presStyleCnt="3"/>
      <dgm:spPr/>
    </dgm:pt>
    <dgm:pt modelId="{3500F5F3-1BB5-494D-BB1D-6B507E60B4F6}" type="pres">
      <dgm:prSet presAssocID="{3024A48A-99B1-604F-806B-FD045E032EA2}" presName="root2" presStyleCnt="0"/>
      <dgm:spPr/>
    </dgm:pt>
    <dgm:pt modelId="{97424D24-3BEC-B941-A956-4BF4EAC3AD4E}" type="pres">
      <dgm:prSet presAssocID="{3024A48A-99B1-604F-806B-FD045E032EA2}" presName="LevelTwoTextNode" presStyleLbl="node2" presStyleIdx="0" presStyleCnt="3" custScaleX="112158" custLinFactNeighborX="-15773" custLinFactNeighborY="-1527">
        <dgm:presLayoutVars>
          <dgm:chPref val="3"/>
        </dgm:presLayoutVars>
      </dgm:prSet>
      <dgm:spPr/>
    </dgm:pt>
    <dgm:pt modelId="{9696902F-2115-7649-93CF-ABF00915C3D7}" type="pres">
      <dgm:prSet presAssocID="{3024A48A-99B1-604F-806B-FD045E032EA2}" presName="level3hierChild" presStyleCnt="0"/>
      <dgm:spPr/>
    </dgm:pt>
    <dgm:pt modelId="{49AE5AD3-3901-1A46-9557-0C22FA0AB2DC}" type="pres">
      <dgm:prSet presAssocID="{42E7B5E4-1E42-D64B-BE1C-94E8247396F2}" presName="conn2-1" presStyleLbl="parChTrans1D3" presStyleIdx="0" presStyleCnt="6"/>
      <dgm:spPr/>
    </dgm:pt>
    <dgm:pt modelId="{4A027007-3BF3-C148-AFA2-DADD9798D54D}" type="pres">
      <dgm:prSet presAssocID="{42E7B5E4-1E42-D64B-BE1C-94E8247396F2}" presName="connTx" presStyleLbl="parChTrans1D3" presStyleIdx="0" presStyleCnt="6"/>
      <dgm:spPr/>
    </dgm:pt>
    <dgm:pt modelId="{BBE56AFA-9DB8-4548-B1C7-781D1030A9A0}" type="pres">
      <dgm:prSet presAssocID="{24030A07-1F71-514C-8711-039FA8F92951}" presName="root2" presStyleCnt="0"/>
      <dgm:spPr/>
    </dgm:pt>
    <dgm:pt modelId="{F40DAC5F-366B-6249-AAF6-FBFF8BA30CA8}" type="pres">
      <dgm:prSet presAssocID="{24030A07-1F71-514C-8711-039FA8F92951}" presName="LevelTwoTextNode" presStyleLbl="node3" presStyleIdx="0" presStyleCnt="6" custScaleX="338939">
        <dgm:presLayoutVars>
          <dgm:chPref val="3"/>
        </dgm:presLayoutVars>
      </dgm:prSet>
      <dgm:spPr/>
    </dgm:pt>
    <dgm:pt modelId="{45F1EB2D-75AD-A345-B2ED-AE0E45246480}" type="pres">
      <dgm:prSet presAssocID="{24030A07-1F71-514C-8711-039FA8F92951}" presName="level3hierChild" presStyleCnt="0"/>
      <dgm:spPr/>
    </dgm:pt>
    <dgm:pt modelId="{2D61280F-77D2-4F40-B414-C1C6ACCE0428}" type="pres">
      <dgm:prSet presAssocID="{B9D6888C-D25F-8A49-9A07-07E029A933CF}" presName="conn2-1" presStyleLbl="parChTrans1D3" presStyleIdx="1" presStyleCnt="6"/>
      <dgm:spPr/>
    </dgm:pt>
    <dgm:pt modelId="{FD551764-073B-294A-9EA5-FE4909BAE5A0}" type="pres">
      <dgm:prSet presAssocID="{B9D6888C-D25F-8A49-9A07-07E029A933CF}" presName="connTx" presStyleLbl="parChTrans1D3" presStyleIdx="1" presStyleCnt="6"/>
      <dgm:spPr/>
    </dgm:pt>
    <dgm:pt modelId="{0F2BC232-6617-F545-A014-9DB87481A55D}" type="pres">
      <dgm:prSet presAssocID="{C643438A-E683-F54A-BFB6-6C5056D68590}" presName="root2" presStyleCnt="0"/>
      <dgm:spPr/>
    </dgm:pt>
    <dgm:pt modelId="{B242BFE9-F33F-3340-9265-AED949C35D7E}" type="pres">
      <dgm:prSet presAssocID="{C643438A-E683-F54A-BFB6-6C5056D68590}" presName="LevelTwoTextNode" presStyleLbl="node3" presStyleIdx="1" presStyleCnt="6" custScaleX="338939">
        <dgm:presLayoutVars>
          <dgm:chPref val="3"/>
        </dgm:presLayoutVars>
      </dgm:prSet>
      <dgm:spPr/>
    </dgm:pt>
    <dgm:pt modelId="{D30CC473-C206-8946-A697-E03467F7A856}" type="pres">
      <dgm:prSet presAssocID="{C643438A-E683-F54A-BFB6-6C5056D68590}" presName="level3hierChild" presStyleCnt="0"/>
      <dgm:spPr/>
    </dgm:pt>
    <dgm:pt modelId="{D09AEBD4-5340-DB40-A717-3420E3574935}" type="pres">
      <dgm:prSet presAssocID="{9A352514-3A0A-7948-ADFA-143AC4381A55}" presName="conn2-1" presStyleLbl="parChTrans1D3" presStyleIdx="2" presStyleCnt="6"/>
      <dgm:spPr/>
    </dgm:pt>
    <dgm:pt modelId="{30E621C7-D804-CF4A-908A-E8AC98DFB131}" type="pres">
      <dgm:prSet presAssocID="{9A352514-3A0A-7948-ADFA-143AC4381A55}" presName="connTx" presStyleLbl="parChTrans1D3" presStyleIdx="2" presStyleCnt="6"/>
      <dgm:spPr/>
    </dgm:pt>
    <dgm:pt modelId="{426A825D-182F-7942-B2F1-C24EDFB741B8}" type="pres">
      <dgm:prSet presAssocID="{6EA7BAFD-9B6A-404B-B4F5-B9816E500A86}" presName="root2" presStyleCnt="0"/>
      <dgm:spPr/>
    </dgm:pt>
    <dgm:pt modelId="{E5E2FB23-D9B6-B949-8B9A-AC0A68A8DB7E}" type="pres">
      <dgm:prSet presAssocID="{6EA7BAFD-9B6A-404B-B4F5-B9816E500A86}" presName="LevelTwoTextNode" presStyleLbl="node3" presStyleIdx="2" presStyleCnt="6" custScaleX="338939">
        <dgm:presLayoutVars>
          <dgm:chPref val="3"/>
        </dgm:presLayoutVars>
      </dgm:prSet>
      <dgm:spPr/>
    </dgm:pt>
    <dgm:pt modelId="{87067667-6B86-974F-8FE9-57AEA3EDEBC4}" type="pres">
      <dgm:prSet presAssocID="{6EA7BAFD-9B6A-404B-B4F5-B9816E500A86}" presName="level3hierChild" presStyleCnt="0"/>
      <dgm:spPr/>
    </dgm:pt>
    <dgm:pt modelId="{CF8023A3-2133-8B40-B4D6-D19E4F4B6A51}" type="pres">
      <dgm:prSet presAssocID="{743598BE-4FF0-7545-91A8-CFEF408D2CFF}" presName="conn2-1" presStyleLbl="parChTrans1D2" presStyleIdx="1" presStyleCnt="3"/>
      <dgm:spPr/>
    </dgm:pt>
    <dgm:pt modelId="{601DEE26-D544-A04D-B902-1D47530CF921}" type="pres">
      <dgm:prSet presAssocID="{743598BE-4FF0-7545-91A8-CFEF408D2CFF}" presName="connTx" presStyleLbl="parChTrans1D2" presStyleIdx="1" presStyleCnt="3"/>
      <dgm:spPr/>
    </dgm:pt>
    <dgm:pt modelId="{28D92BC0-7445-7749-9E0E-13FF83FD05AF}" type="pres">
      <dgm:prSet presAssocID="{0C5AEEB7-6750-EF42-B094-71557773A160}" presName="root2" presStyleCnt="0"/>
      <dgm:spPr/>
    </dgm:pt>
    <dgm:pt modelId="{788FD4D7-6010-E547-969B-BBB3F286B652}" type="pres">
      <dgm:prSet presAssocID="{0C5AEEB7-6750-EF42-B094-71557773A160}" presName="LevelTwoTextNode" presStyleLbl="node2" presStyleIdx="1" presStyleCnt="3" custScaleX="112158" custLinFactNeighborX="-15773" custLinFactNeighborY="-1527">
        <dgm:presLayoutVars>
          <dgm:chPref val="3"/>
        </dgm:presLayoutVars>
      </dgm:prSet>
      <dgm:spPr/>
    </dgm:pt>
    <dgm:pt modelId="{5D3F00CE-7ECB-CD4E-8EED-8FDEF890AC22}" type="pres">
      <dgm:prSet presAssocID="{0C5AEEB7-6750-EF42-B094-71557773A160}" presName="level3hierChild" presStyleCnt="0"/>
      <dgm:spPr/>
    </dgm:pt>
    <dgm:pt modelId="{0F5E7033-8C9D-2347-97D4-F8A158227BBE}" type="pres">
      <dgm:prSet presAssocID="{BD1C35C8-FF96-5946-BAD5-39A62167DCF7}" presName="conn2-1" presStyleLbl="parChTrans1D3" presStyleIdx="3" presStyleCnt="6"/>
      <dgm:spPr/>
    </dgm:pt>
    <dgm:pt modelId="{33EA161A-8C41-6F44-A4FC-B92DFF9B6B89}" type="pres">
      <dgm:prSet presAssocID="{BD1C35C8-FF96-5946-BAD5-39A62167DCF7}" presName="connTx" presStyleLbl="parChTrans1D3" presStyleIdx="3" presStyleCnt="6"/>
      <dgm:spPr/>
    </dgm:pt>
    <dgm:pt modelId="{ECE0FA14-9864-0D4E-BE6B-122185E3501D}" type="pres">
      <dgm:prSet presAssocID="{CEE3CC79-3B19-0846-ADE5-A70536377759}" presName="root2" presStyleCnt="0"/>
      <dgm:spPr/>
    </dgm:pt>
    <dgm:pt modelId="{7FAE15F3-6F2E-3E49-A091-9A94FDDBE36C}" type="pres">
      <dgm:prSet presAssocID="{CEE3CC79-3B19-0846-ADE5-A70536377759}" presName="LevelTwoTextNode" presStyleLbl="node3" presStyleIdx="3" presStyleCnt="6" custScaleX="338939">
        <dgm:presLayoutVars>
          <dgm:chPref val="3"/>
        </dgm:presLayoutVars>
      </dgm:prSet>
      <dgm:spPr/>
    </dgm:pt>
    <dgm:pt modelId="{8F4D10CC-03E3-454B-A6C2-29290F997750}" type="pres">
      <dgm:prSet presAssocID="{CEE3CC79-3B19-0846-ADE5-A70536377759}" presName="level3hierChild" presStyleCnt="0"/>
      <dgm:spPr/>
    </dgm:pt>
    <dgm:pt modelId="{BF75C738-3FC7-0843-96AF-7577CD6A3E0B}" type="pres">
      <dgm:prSet presAssocID="{0FB79998-06A3-9D44-97E4-9C955166FD42}" presName="conn2-1" presStyleLbl="parChTrans1D2" presStyleIdx="2" presStyleCnt="3"/>
      <dgm:spPr/>
    </dgm:pt>
    <dgm:pt modelId="{246EF886-78B5-CC43-8D22-E94476BC268C}" type="pres">
      <dgm:prSet presAssocID="{0FB79998-06A3-9D44-97E4-9C955166FD42}" presName="connTx" presStyleLbl="parChTrans1D2" presStyleIdx="2" presStyleCnt="3"/>
      <dgm:spPr/>
    </dgm:pt>
    <dgm:pt modelId="{070B8FC3-4535-0D4D-A2E8-884BBFC65579}" type="pres">
      <dgm:prSet presAssocID="{D80E3C3C-D7A4-6144-AA43-26A55E475CFA}" presName="root2" presStyleCnt="0"/>
      <dgm:spPr/>
    </dgm:pt>
    <dgm:pt modelId="{E7F98467-9716-5E40-941A-4617F824C246}" type="pres">
      <dgm:prSet presAssocID="{D80E3C3C-D7A4-6144-AA43-26A55E475CFA}" presName="LevelTwoTextNode" presStyleLbl="node2" presStyleIdx="2" presStyleCnt="3" custScaleX="112158" custLinFactNeighborX="-15773" custLinFactNeighborY="-1527">
        <dgm:presLayoutVars>
          <dgm:chPref val="3"/>
        </dgm:presLayoutVars>
      </dgm:prSet>
      <dgm:spPr/>
    </dgm:pt>
    <dgm:pt modelId="{C3195B80-2446-E04B-9523-F6D5AE71DA49}" type="pres">
      <dgm:prSet presAssocID="{D80E3C3C-D7A4-6144-AA43-26A55E475CFA}" presName="level3hierChild" presStyleCnt="0"/>
      <dgm:spPr/>
    </dgm:pt>
    <dgm:pt modelId="{EC44ED9E-A6C5-6A43-BC84-664D933C823D}" type="pres">
      <dgm:prSet presAssocID="{915216AC-35F5-A64C-867F-98F626DD9E46}" presName="conn2-1" presStyleLbl="parChTrans1D3" presStyleIdx="4" presStyleCnt="6"/>
      <dgm:spPr/>
    </dgm:pt>
    <dgm:pt modelId="{E2641298-3802-4C4E-B5E3-07B74D18AD63}" type="pres">
      <dgm:prSet presAssocID="{915216AC-35F5-A64C-867F-98F626DD9E46}" presName="connTx" presStyleLbl="parChTrans1D3" presStyleIdx="4" presStyleCnt="6"/>
      <dgm:spPr/>
    </dgm:pt>
    <dgm:pt modelId="{0AC6303C-7A9B-5B4F-B963-A828635AB632}" type="pres">
      <dgm:prSet presAssocID="{C9CE4CE6-58B8-F846-AF9C-CA6C05422D8D}" presName="root2" presStyleCnt="0"/>
      <dgm:spPr/>
    </dgm:pt>
    <dgm:pt modelId="{BAC065D8-5620-5C4E-9BA5-6E1A9191D5B3}" type="pres">
      <dgm:prSet presAssocID="{C9CE4CE6-58B8-F846-AF9C-CA6C05422D8D}" presName="LevelTwoTextNode" presStyleLbl="node3" presStyleIdx="4" presStyleCnt="6" custScaleX="338939">
        <dgm:presLayoutVars>
          <dgm:chPref val="3"/>
        </dgm:presLayoutVars>
      </dgm:prSet>
      <dgm:spPr/>
    </dgm:pt>
    <dgm:pt modelId="{15ADD650-2574-E84F-A0CB-64238C32D6CC}" type="pres">
      <dgm:prSet presAssocID="{C9CE4CE6-58B8-F846-AF9C-CA6C05422D8D}" presName="level3hierChild" presStyleCnt="0"/>
      <dgm:spPr/>
    </dgm:pt>
    <dgm:pt modelId="{421AFDE4-BD06-5D4C-AC3A-C956EE6CFB3E}" type="pres">
      <dgm:prSet presAssocID="{5BB6DC2F-10DF-1C4A-B3F0-A9732DE8948E}" presName="conn2-1" presStyleLbl="parChTrans1D3" presStyleIdx="5" presStyleCnt="6"/>
      <dgm:spPr/>
    </dgm:pt>
    <dgm:pt modelId="{4E12F272-5147-4842-8439-21456BD5F571}" type="pres">
      <dgm:prSet presAssocID="{5BB6DC2F-10DF-1C4A-B3F0-A9732DE8948E}" presName="connTx" presStyleLbl="parChTrans1D3" presStyleIdx="5" presStyleCnt="6"/>
      <dgm:spPr/>
    </dgm:pt>
    <dgm:pt modelId="{E7E74D9E-5885-A643-B860-EB5B9AB10D36}" type="pres">
      <dgm:prSet presAssocID="{E73094AA-8F7E-5D45-9FEF-97D2CB9A8442}" presName="root2" presStyleCnt="0"/>
      <dgm:spPr/>
    </dgm:pt>
    <dgm:pt modelId="{48A925F4-CCA5-BA46-83B2-19FF9FB78F9D}" type="pres">
      <dgm:prSet presAssocID="{E73094AA-8F7E-5D45-9FEF-97D2CB9A8442}" presName="LevelTwoTextNode" presStyleLbl="node3" presStyleIdx="5" presStyleCnt="6" custScaleX="338939">
        <dgm:presLayoutVars>
          <dgm:chPref val="3"/>
        </dgm:presLayoutVars>
      </dgm:prSet>
      <dgm:spPr/>
    </dgm:pt>
    <dgm:pt modelId="{9B671432-3A67-634C-B2E6-D18A3651A055}" type="pres">
      <dgm:prSet presAssocID="{E73094AA-8F7E-5D45-9FEF-97D2CB9A8442}" presName="level3hierChild" presStyleCnt="0"/>
      <dgm:spPr/>
    </dgm:pt>
  </dgm:ptLst>
  <dgm:cxnLst>
    <dgm:cxn modelId="{CD211802-1AC9-1E47-A31A-8EF27923747F}" type="presOf" srcId="{BD1C35C8-FF96-5946-BAD5-39A62167DCF7}" destId="{0F5E7033-8C9D-2347-97D4-F8A158227BBE}" srcOrd="0" destOrd="0" presId="urn:microsoft.com/office/officeart/2005/8/layout/hierarchy2"/>
    <dgm:cxn modelId="{30646604-E29A-3E4F-9D85-FF47BC727572}" type="presOf" srcId="{3024A48A-99B1-604F-806B-FD045E032EA2}" destId="{97424D24-3BEC-B941-A956-4BF4EAC3AD4E}" srcOrd="0" destOrd="0" presId="urn:microsoft.com/office/officeart/2005/8/layout/hierarchy2"/>
    <dgm:cxn modelId="{3FB04E06-D0E9-9C48-9815-577095DFCB9E}" type="presOf" srcId="{6679AD5E-131F-CA45-90E2-0F8617F17D93}" destId="{B4B961B7-99D8-9F45-A2C0-6B627BC11ECD}" srcOrd="0" destOrd="0" presId="urn:microsoft.com/office/officeart/2005/8/layout/hierarchy2"/>
    <dgm:cxn modelId="{E3AF9D0A-B305-AA46-AA43-05437EAFEB66}" type="presOf" srcId="{0C5AEEB7-6750-EF42-B094-71557773A160}" destId="{788FD4D7-6010-E547-969B-BBB3F286B652}" srcOrd="0" destOrd="0" presId="urn:microsoft.com/office/officeart/2005/8/layout/hierarchy2"/>
    <dgm:cxn modelId="{CFC8A014-9DFE-5B48-9F0F-5D8A55F99BAB}" type="presOf" srcId="{5BB6DC2F-10DF-1C4A-B3F0-A9732DE8948E}" destId="{421AFDE4-BD06-5D4C-AC3A-C956EE6CFB3E}" srcOrd="0" destOrd="0" presId="urn:microsoft.com/office/officeart/2005/8/layout/hierarchy2"/>
    <dgm:cxn modelId="{98AE051E-4B59-2D48-8164-83F0D92FBD4D}" srcId="{0C5AEEB7-6750-EF42-B094-71557773A160}" destId="{CEE3CC79-3B19-0846-ADE5-A70536377759}" srcOrd="0" destOrd="0" parTransId="{BD1C35C8-FF96-5946-BAD5-39A62167DCF7}" sibTransId="{D8784673-3F50-9041-BC7D-5307BC00C41D}"/>
    <dgm:cxn modelId="{67FB4F1F-60B0-7C47-83A5-F7E424EE733E}" srcId="{3024A48A-99B1-604F-806B-FD045E032EA2}" destId="{24030A07-1F71-514C-8711-039FA8F92951}" srcOrd="0" destOrd="0" parTransId="{42E7B5E4-1E42-D64B-BE1C-94E8247396F2}" sibTransId="{663086EC-D406-C54F-AF4B-39D7DF463509}"/>
    <dgm:cxn modelId="{D3CB5121-B05F-414B-B342-A608AB15678B}" type="presOf" srcId="{42E7B5E4-1E42-D64B-BE1C-94E8247396F2}" destId="{49AE5AD3-3901-1A46-9557-0C22FA0AB2DC}" srcOrd="0" destOrd="0" presId="urn:microsoft.com/office/officeart/2005/8/layout/hierarchy2"/>
    <dgm:cxn modelId="{B96E9329-B21E-674F-BF19-FCFBC5779984}" srcId="{5460C738-F63A-4945-B667-3844A7AEF95B}" destId="{7FA459D7-6143-864A-8A9F-6737184A85B6}" srcOrd="0" destOrd="0" parTransId="{CB6B6106-39D7-7648-9232-C5E00EDF582F}" sibTransId="{A2DEF337-5E80-9D4E-84F9-83D51E9CA4E8}"/>
    <dgm:cxn modelId="{D3A4FB2E-3C6C-1542-8248-3325B8739E45}" type="presOf" srcId="{9A352514-3A0A-7948-ADFA-143AC4381A55}" destId="{D09AEBD4-5340-DB40-A717-3420E3574935}" srcOrd="0" destOrd="0" presId="urn:microsoft.com/office/officeart/2005/8/layout/hierarchy2"/>
    <dgm:cxn modelId="{8804173E-F2DE-E846-A295-36C5D8D34508}" type="presOf" srcId="{BD1C35C8-FF96-5946-BAD5-39A62167DCF7}" destId="{33EA161A-8C41-6F44-A4FC-B92DFF9B6B89}" srcOrd="1" destOrd="0" presId="urn:microsoft.com/office/officeart/2005/8/layout/hierarchy2"/>
    <dgm:cxn modelId="{70D71F46-994F-7745-9C29-1C96F845EE44}" srcId="{7FA459D7-6143-864A-8A9F-6737184A85B6}" destId="{0C5AEEB7-6750-EF42-B094-71557773A160}" srcOrd="1" destOrd="0" parTransId="{743598BE-4FF0-7545-91A8-CFEF408D2CFF}" sibTransId="{0017A28C-E1BF-D34E-BE36-94E14C4C3130}"/>
    <dgm:cxn modelId="{A8EC6154-9466-F445-B55D-8ED74B20727A}" srcId="{D80E3C3C-D7A4-6144-AA43-26A55E475CFA}" destId="{C9CE4CE6-58B8-F846-AF9C-CA6C05422D8D}" srcOrd="0" destOrd="0" parTransId="{915216AC-35F5-A64C-867F-98F626DD9E46}" sibTransId="{BC608C09-B545-7F47-BFC1-1028309E2A60}"/>
    <dgm:cxn modelId="{AB163B5A-775C-B54D-9907-A2C187E9447B}" srcId="{D80E3C3C-D7A4-6144-AA43-26A55E475CFA}" destId="{E73094AA-8F7E-5D45-9FEF-97D2CB9A8442}" srcOrd="1" destOrd="0" parTransId="{5BB6DC2F-10DF-1C4A-B3F0-A9732DE8948E}" sibTransId="{86801654-E96E-A64C-9646-206C4BC28BC9}"/>
    <dgm:cxn modelId="{65754A5B-4FE8-A34A-B168-50B3B06D8A17}" type="presOf" srcId="{743598BE-4FF0-7545-91A8-CFEF408D2CFF}" destId="{601DEE26-D544-A04D-B902-1D47530CF921}" srcOrd="1" destOrd="0" presId="urn:microsoft.com/office/officeart/2005/8/layout/hierarchy2"/>
    <dgm:cxn modelId="{A4DA4074-0368-1043-B942-8BFA27DB844B}" type="presOf" srcId="{D80E3C3C-D7A4-6144-AA43-26A55E475CFA}" destId="{E7F98467-9716-5E40-941A-4617F824C246}" srcOrd="0" destOrd="0" presId="urn:microsoft.com/office/officeart/2005/8/layout/hierarchy2"/>
    <dgm:cxn modelId="{B39B6B79-8192-664A-B23B-9EE19F15774C}" type="presOf" srcId="{6679AD5E-131F-CA45-90E2-0F8617F17D93}" destId="{CEA17003-D1EB-7D47-97B5-DD4FF538DD54}" srcOrd="1" destOrd="0" presId="urn:microsoft.com/office/officeart/2005/8/layout/hierarchy2"/>
    <dgm:cxn modelId="{AF13047A-72C0-624E-9264-E68DD83F31CB}" srcId="{7FA459D7-6143-864A-8A9F-6737184A85B6}" destId="{D80E3C3C-D7A4-6144-AA43-26A55E475CFA}" srcOrd="2" destOrd="0" parTransId="{0FB79998-06A3-9D44-97E4-9C955166FD42}" sibTransId="{C4AC98B2-7EA0-E043-AD22-FBD943BAB7DE}"/>
    <dgm:cxn modelId="{8860CE81-E057-874B-AB16-99EF7A8D2B25}" srcId="{3024A48A-99B1-604F-806B-FD045E032EA2}" destId="{C643438A-E683-F54A-BFB6-6C5056D68590}" srcOrd="1" destOrd="0" parTransId="{B9D6888C-D25F-8A49-9A07-07E029A933CF}" sibTransId="{2B3DAC34-7B7D-5E47-B0F3-182766707198}"/>
    <dgm:cxn modelId="{E781AD82-DC50-344B-9E26-13ADCAA1237F}" type="presOf" srcId="{915216AC-35F5-A64C-867F-98F626DD9E46}" destId="{E2641298-3802-4C4E-B5E3-07B74D18AD63}" srcOrd="1" destOrd="0" presId="urn:microsoft.com/office/officeart/2005/8/layout/hierarchy2"/>
    <dgm:cxn modelId="{0B1FFE8F-E48F-E74E-AAA1-D781C169DCD5}" type="presOf" srcId="{B9D6888C-D25F-8A49-9A07-07E029A933CF}" destId="{2D61280F-77D2-4F40-B414-C1C6ACCE0428}" srcOrd="0" destOrd="0" presId="urn:microsoft.com/office/officeart/2005/8/layout/hierarchy2"/>
    <dgm:cxn modelId="{F73EC993-AACD-C84A-B570-4286B8B23CB6}" type="presOf" srcId="{24030A07-1F71-514C-8711-039FA8F92951}" destId="{F40DAC5F-366B-6249-AAF6-FBFF8BA30CA8}" srcOrd="0" destOrd="0" presId="urn:microsoft.com/office/officeart/2005/8/layout/hierarchy2"/>
    <dgm:cxn modelId="{2B8B989F-411E-3B4C-B9DA-A350BB0C96E1}" type="presOf" srcId="{7FA459D7-6143-864A-8A9F-6737184A85B6}" destId="{A5484C34-AF63-3743-AC98-AE16F192B3A6}" srcOrd="0" destOrd="0" presId="urn:microsoft.com/office/officeart/2005/8/layout/hierarchy2"/>
    <dgm:cxn modelId="{0F0438A0-0C1B-8D41-B9F4-E40FEEC8A4C6}" type="presOf" srcId="{0FB79998-06A3-9D44-97E4-9C955166FD42}" destId="{BF75C738-3FC7-0843-96AF-7577CD6A3E0B}" srcOrd="0" destOrd="0" presId="urn:microsoft.com/office/officeart/2005/8/layout/hierarchy2"/>
    <dgm:cxn modelId="{35BF42A0-84C3-A24C-9B78-E7F53697B561}" type="presOf" srcId="{C9CE4CE6-58B8-F846-AF9C-CA6C05422D8D}" destId="{BAC065D8-5620-5C4E-9BA5-6E1A9191D5B3}" srcOrd="0" destOrd="0" presId="urn:microsoft.com/office/officeart/2005/8/layout/hierarchy2"/>
    <dgm:cxn modelId="{98749BA5-94F8-D74E-8115-40BECBA2AF63}" type="presOf" srcId="{CEE3CC79-3B19-0846-ADE5-A70536377759}" destId="{7FAE15F3-6F2E-3E49-A091-9A94FDDBE36C}" srcOrd="0" destOrd="0" presId="urn:microsoft.com/office/officeart/2005/8/layout/hierarchy2"/>
    <dgm:cxn modelId="{02E5C3A9-C7C0-574C-AED9-48DFC70D4636}" srcId="{3024A48A-99B1-604F-806B-FD045E032EA2}" destId="{6EA7BAFD-9B6A-404B-B4F5-B9816E500A86}" srcOrd="2" destOrd="0" parTransId="{9A352514-3A0A-7948-ADFA-143AC4381A55}" sibTransId="{FE8ADE52-ABB6-7743-8F60-039643744E42}"/>
    <dgm:cxn modelId="{8C42DCA9-8085-DB42-8EAE-30DAA262B805}" type="presOf" srcId="{5BB6DC2F-10DF-1C4A-B3F0-A9732DE8948E}" destId="{4E12F272-5147-4842-8439-21456BD5F571}" srcOrd="1" destOrd="0" presId="urn:microsoft.com/office/officeart/2005/8/layout/hierarchy2"/>
    <dgm:cxn modelId="{F90362B0-34A6-EE4E-BDCE-854114683F4D}" type="presOf" srcId="{E73094AA-8F7E-5D45-9FEF-97D2CB9A8442}" destId="{48A925F4-CCA5-BA46-83B2-19FF9FB78F9D}" srcOrd="0" destOrd="0" presId="urn:microsoft.com/office/officeart/2005/8/layout/hierarchy2"/>
    <dgm:cxn modelId="{3A1170B0-102E-AB45-8A41-5F77116964DD}" type="presOf" srcId="{5460C738-F63A-4945-B667-3844A7AEF95B}" destId="{A56E20A5-75FB-9441-BC6C-527B5E25771A}" srcOrd="0" destOrd="0" presId="urn:microsoft.com/office/officeart/2005/8/layout/hierarchy2"/>
    <dgm:cxn modelId="{B3B219C4-6BB3-844C-BEDA-4EE5CDCE97FF}" type="presOf" srcId="{6EA7BAFD-9B6A-404B-B4F5-B9816E500A86}" destId="{E5E2FB23-D9B6-B949-8B9A-AC0A68A8DB7E}" srcOrd="0" destOrd="0" presId="urn:microsoft.com/office/officeart/2005/8/layout/hierarchy2"/>
    <dgm:cxn modelId="{CC64C1CB-B8BA-F14C-AA32-F0C5136259E8}" type="presOf" srcId="{C643438A-E683-F54A-BFB6-6C5056D68590}" destId="{B242BFE9-F33F-3340-9265-AED949C35D7E}" srcOrd="0" destOrd="0" presId="urn:microsoft.com/office/officeart/2005/8/layout/hierarchy2"/>
    <dgm:cxn modelId="{E74ABADB-EDF6-8C44-995E-DD5F1306792E}" type="presOf" srcId="{915216AC-35F5-A64C-867F-98F626DD9E46}" destId="{EC44ED9E-A6C5-6A43-BC84-664D933C823D}" srcOrd="0" destOrd="0" presId="urn:microsoft.com/office/officeart/2005/8/layout/hierarchy2"/>
    <dgm:cxn modelId="{B822BBE3-CAD2-6645-ABD4-7780BCCF61FE}" type="presOf" srcId="{42E7B5E4-1E42-D64B-BE1C-94E8247396F2}" destId="{4A027007-3BF3-C148-AFA2-DADD9798D54D}" srcOrd="1" destOrd="0" presId="urn:microsoft.com/office/officeart/2005/8/layout/hierarchy2"/>
    <dgm:cxn modelId="{A8C388EB-8A4D-7946-9482-299205CC43D0}" type="presOf" srcId="{743598BE-4FF0-7545-91A8-CFEF408D2CFF}" destId="{CF8023A3-2133-8B40-B4D6-D19E4F4B6A51}" srcOrd="0" destOrd="0" presId="urn:microsoft.com/office/officeart/2005/8/layout/hierarchy2"/>
    <dgm:cxn modelId="{79E56DED-89A3-184B-9222-9E35A5BE1B5B}" type="presOf" srcId="{0FB79998-06A3-9D44-97E4-9C955166FD42}" destId="{246EF886-78B5-CC43-8D22-E94476BC268C}" srcOrd="1" destOrd="0" presId="urn:microsoft.com/office/officeart/2005/8/layout/hierarchy2"/>
    <dgm:cxn modelId="{0C318EEF-E053-1145-BAED-08A12BFE47E0}" type="presOf" srcId="{9A352514-3A0A-7948-ADFA-143AC4381A55}" destId="{30E621C7-D804-CF4A-908A-E8AC98DFB131}" srcOrd="1" destOrd="0" presId="urn:microsoft.com/office/officeart/2005/8/layout/hierarchy2"/>
    <dgm:cxn modelId="{269FC1F8-F322-C04F-A4F2-2980F0E23F8E}" srcId="{7FA459D7-6143-864A-8A9F-6737184A85B6}" destId="{3024A48A-99B1-604F-806B-FD045E032EA2}" srcOrd="0" destOrd="0" parTransId="{6679AD5E-131F-CA45-90E2-0F8617F17D93}" sibTransId="{F0E2533F-5220-1A44-8C09-3F37AC206FF0}"/>
    <dgm:cxn modelId="{8E462EFB-41F1-7B4E-A755-B48BF7901E3C}" type="presOf" srcId="{B9D6888C-D25F-8A49-9A07-07E029A933CF}" destId="{FD551764-073B-294A-9EA5-FE4909BAE5A0}" srcOrd="1" destOrd="0" presId="urn:microsoft.com/office/officeart/2005/8/layout/hierarchy2"/>
    <dgm:cxn modelId="{A07B4E1E-076B-4B49-8922-99B531CF8AC4}" type="presParOf" srcId="{A56E20A5-75FB-9441-BC6C-527B5E25771A}" destId="{D5BB12AA-07E6-7F4A-B84D-05492D0BDFA6}" srcOrd="0" destOrd="0" presId="urn:microsoft.com/office/officeart/2005/8/layout/hierarchy2"/>
    <dgm:cxn modelId="{A0D6D515-BB33-DB4E-8DC0-368A9E105217}" type="presParOf" srcId="{D5BB12AA-07E6-7F4A-B84D-05492D0BDFA6}" destId="{A5484C34-AF63-3743-AC98-AE16F192B3A6}" srcOrd="0" destOrd="0" presId="urn:microsoft.com/office/officeart/2005/8/layout/hierarchy2"/>
    <dgm:cxn modelId="{E6861091-EE2E-6449-A438-970086F66D10}" type="presParOf" srcId="{D5BB12AA-07E6-7F4A-B84D-05492D0BDFA6}" destId="{95F35DA3-FAAF-B94B-8070-C8826643E09D}" srcOrd="1" destOrd="0" presId="urn:microsoft.com/office/officeart/2005/8/layout/hierarchy2"/>
    <dgm:cxn modelId="{555C6B55-F87A-C54D-947F-CBAD6612CCD5}" type="presParOf" srcId="{95F35DA3-FAAF-B94B-8070-C8826643E09D}" destId="{B4B961B7-99D8-9F45-A2C0-6B627BC11ECD}" srcOrd="0" destOrd="0" presId="urn:microsoft.com/office/officeart/2005/8/layout/hierarchy2"/>
    <dgm:cxn modelId="{0283899E-36A1-F24E-ADE1-42710B1F8BBA}" type="presParOf" srcId="{B4B961B7-99D8-9F45-A2C0-6B627BC11ECD}" destId="{CEA17003-D1EB-7D47-97B5-DD4FF538DD54}" srcOrd="0" destOrd="0" presId="urn:microsoft.com/office/officeart/2005/8/layout/hierarchy2"/>
    <dgm:cxn modelId="{21638C86-1786-4E45-A988-A6A95D575F9B}" type="presParOf" srcId="{95F35DA3-FAAF-B94B-8070-C8826643E09D}" destId="{3500F5F3-1BB5-494D-BB1D-6B507E60B4F6}" srcOrd="1" destOrd="0" presId="urn:microsoft.com/office/officeart/2005/8/layout/hierarchy2"/>
    <dgm:cxn modelId="{7BF8EC32-5302-D548-8BE5-489DA3FCC410}" type="presParOf" srcId="{3500F5F3-1BB5-494D-BB1D-6B507E60B4F6}" destId="{97424D24-3BEC-B941-A956-4BF4EAC3AD4E}" srcOrd="0" destOrd="0" presId="urn:microsoft.com/office/officeart/2005/8/layout/hierarchy2"/>
    <dgm:cxn modelId="{C155325E-FE69-B644-A30C-4EF3E3449500}" type="presParOf" srcId="{3500F5F3-1BB5-494D-BB1D-6B507E60B4F6}" destId="{9696902F-2115-7649-93CF-ABF00915C3D7}" srcOrd="1" destOrd="0" presId="urn:microsoft.com/office/officeart/2005/8/layout/hierarchy2"/>
    <dgm:cxn modelId="{EC266E50-4559-524F-B65E-4E80C5F813CD}" type="presParOf" srcId="{9696902F-2115-7649-93CF-ABF00915C3D7}" destId="{49AE5AD3-3901-1A46-9557-0C22FA0AB2DC}" srcOrd="0" destOrd="0" presId="urn:microsoft.com/office/officeart/2005/8/layout/hierarchy2"/>
    <dgm:cxn modelId="{293A8439-DC44-AF4F-A348-EE042553346D}" type="presParOf" srcId="{49AE5AD3-3901-1A46-9557-0C22FA0AB2DC}" destId="{4A027007-3BF3-C148-AFA2-DADD9798D54D}" srcOrd="0" destOrd="0" presId="urn:microsoft.com/office/officeart/2005/8/layout/hierarchy2"/>
    <dgm:cxn modelId="{D191DABB-E45C-2441-A73E-2A224BC138A0}" type="presParOf" srcId="{9696902F-2115-7649-93CF-ABF00915C3D7}" destId="{BBE56AFA-9DB8-4548-B1C7-781D1030A9A0}" srcOrd="1" destOrd="0" presId="urn:microsoft.com/office/officeart/2005/8/layout/hierarchy2"/>
    <dgm:cxn modelId="{2C05B7F0-282F-E245-A375-FFF4E14D4B59}" type="presParOf" srcId="{BBE56AFA-9DB8-4548-B1C7-781D1030A9A0}" destId="{F40DAC5F-366B-6249-AAF6-FBFF8BA30CA8}" srcOrd="0" destOrd="0" presId="urn:microsoft.com/office/officeart/2005/8/layout/hierarchy2"/>
    <dgm:cxn modelId="{66005F1A-BE98-F748-935B-ED44E08F5D50}" type="presParOf" srcId="{BBE56AFA-9DB8-4548-B1C7-781D1030A9A0}" destId="{45F1EB2D-75AD-A345-B2ED-AE0E45246480}" srcOrd="1" destOrd="0" presId="urn:microsoft.com/office/officeart/2005/8/layout/hierarchy2"/>
    <dgm:cxn modelId="{923AD8E3-37FD-324E-9D4C-F3C8098A3F34}" type="presParOf" srcId="{9696902F-2115-7649-93CF-ABF00915C3D7}" destId="{2D61280F-77D2-4F40-B414-C1C6ACCE0428}" srcOrd="2" destOrd="0" presId="urn:microsoft.com/office/officeart/2005/8/layout/hierarchy2"/>
    <dgm:cxn modelId="{FF5D7BB4-0790-554F-BFEC-50515C8C131E}" type="presParOf" srcId="{2D61280F-77D2-4F40-B414-C1C6ACCE0428}" destId="{FD551764-073B-294A-9EA5-FE4909BAE5A0}" srcOrd="0" destOrd="0" presId="urn:microsoft.com/office/officeart/2005/8/layout/hierarchy2"/>
    <dgm:cxn modelId="{C41B6B08-6825-A247-8581-15259C167DEE}" type="presParOf" srcId="{9696902F-2115-7649-93CF-ABF00915C3D7}" destId="{0F2BC232-6617-F545-A014-9DB87481A55D}" srcOrd="3" destOrd="0" presId="urn:microsoft.com/office/officeart/2005/8/layout/hierarchy2"/>
    <dgm:cxn modelId="{12F66764-F67E-9141-B0DE-0393BE8F766A}" type="presParOf" srcId="{0F2BC232-6617-F545-A014-9DB87481A55D}" destId="{B242BFE9-F33F-3340-9265-AED949C35D7E}" srcOrd="0" destOrd="0" presId="urn:microsoft.com/office/officeart/2005/8/layout/hierarchy2"/>
    <dgm:cxn modelId="{70D820C3-40CD-5148-A427-B97F9C83CF01}" type="presParOf" srcId="{0F2BC232-6617-F545-A014-9DB87481A55D}" destId="{D30CC473-C206-8946-A697-E03467F7A856}" srcOrd="1" destOrd="0" presId="urn:microsoft.com/office/officeart/2005/8/layout/hierarchy2"/>
    <dgm:cxn modelId="{DB1851B1-6E4F-B743-A19A-69DF8EDD325D}" type="presParOf" srcId="{9696902F-2115-7649-93CF-ABF00915C3D7}" destId="{D09AEBD4-5340-DB40-A717-3420E3574935}" srcOrd="4" destOrd="0" presId="urn:microsoft.com/office/officeart/2005/8/layout/hierarchy2"/>
    <dgm:cxn modelId="{62CE3746-DA08-604F-910E-E666EDEC2FEA}" type="presParOf" srcId="{D09AEBD4-5340-DB40-A717-3420E3574935}" destId="{30E621C7-D804-CF4A-908A-E8AC98DFB131}" srcOrd="0" destOrd="0" presId="urn:microsoft.com/office/officeart/2005/8/layout/hierarchy2"/>
    <dgm:cxn modelId="{76298838-E499-4E47-82CF-D49297DF91BE}" type="presParOf" srcId="{9696902F-2115-7649-93CF-ABF00915C3D7}" destId="{426A825D-182F-7942-B2F1-C24EDFB741B8}" srcOrd="5" destOrd="0" presId="urn:microsoft.com/office/officeart/2005/8/layout/hierarchy2"/>
    <dgm:cxn modelId="{EA37A982-7932-4D4C-B6D6-70369D4C2C9D}" type="presParOf" srcId="{426A825D-182F-7942-B2F1-C24EDFB741B8}" destId="{E5E2FB23-D9B6-B949-8B9A-AC0A68A8DB7E}" srcOrd="0" destOrd="0" presId="urn:microsoft.com/office/officeart/2005/8/layout/hierarchy2"/>
    <dgm:cxn modelId="{DCF108F7-CD42-454F-B800-3D4299CA63B5}" type="presParOf" srcId="{426A825D-182F-7942-B2F1-C24EDFB741B8}" destId="{87067667-6B86-974F-8FE9-57AEA3EDEBC4}" srcOrd="1" destOrd="0" presId="urn:microsoft.com/office/officeart/2005/8/layout/hierarchy2"/>
    <dgm:cxn modelId="{F1BDEAE4-27C6-D143-93C5-DD4F65CBDB8E}" type="presParOf" srcId="{95F35DA3-FAAF-B94B-8070-C8826643E09D}" destId="{CF8023A3-2133-8B40-B4D6-D19E4F4B6A51}" srcOrd="2" destOrd="0" presId="urn:microsoft.com/office/officeart/2005/8/layout/hierarchy2"/>
    <dgm:cxn modelId="{1905A222-0CA2-814F-8D9C-9883F6A5BAF6}" type="presParOf" srcId="{CF8023A3-2133-8B40-B4D6-D19E4F4B6A51}" destId="{601DEE26-D544-A04D-B902-1D47530CF921}" srcOrd="0" destOrd="0" presId="urn:microsoft.com/office/officeart/2005/8/layout/hierarchy2"/>
    <dgm:cxn modelId="{D4A50148-661B-C448-9F26-4311BD0C01BA}" type="presParOf" srcId="{95F35DA3-FAAF-B94B-8070-C8826643E09D}" destId="{28D92BC0-7445-7749-9E0E-13FF83FD05AF}" srcOrd="3" destOrd="0" presId="urn:microsoft.com/office/officeart/2005/8/layout/hierarchy2"/>
    <dgm:cxn modelId="{73CCF253-B8C8-664E-972D-DAA51ADB47A0}" type="presParOf" srcId="{28D92BC0-7445-7749-9E0E-13FF83FD05AF}" destId="{788FD4D7-6010-E547-969B-BBB3F286B652}" srcOrd="0" destOrd="0" presId="urn:microsoft.com/office/officeart/2005/8/layout/hierarchy2"/>
    <dgm:cxn modelId="{CBDC918C-46E4-7B4E-AD1A-693480F5BA2E}" type="presParOf" srcId="{28D92BC0-7445-7749-9E0E-13FF83FD05AF}" destId="{5D3F00CE-7ECB-CD4E-8EED-8FDEF890AC22}" srcOrd="1" destOrd="0" presId="urn:microsoft.com/office/officeart/2005/8/layout/hierarchy2"/>
    <dgm:cxn modelId="{958A5540-1EE8-E342-B8CF-E247F4577F15}" type="presParOf" srcId="{5D3F00CE-7ECB-CD4E-8EED-8FDEF890AC22}" destId="{0F5E7033-8C9D-2347-97D4-F8A158227BBE}" srcOrd="0" destOrd="0" presId="urn:microsoft.com/office/officeart/2005/8/layout/hierarchy2"/>
    <dgm:cxn modelId="{C1435960-1043-3C4B-BEA1-CF5C50E01578}" type="presParOf" srcId="{0F5E7033-8C9D-2347-97D4-F8A158227BBE}" destId="{33EA161A-8C41-6F44-A4FC-B92DFF9B6B89}" srcOrd="0" destOrd="0" presId="urn:microsoft.com/office/officeart/2005/8/layout/hierarchy2"/>
    <dgm:cxn modelId="{851D6BF6-2D5B-0F44-8D4D-91895457630C}" type="presParOf" srcId="{5D3F00CE-7ECB-CD4E-8EED-8FDEF890AC22}" destId="{ECE0FA14-9864-0D4E-BE6B-122185E3501D}" srcOrd="1" destOrd="0" presId="urn:microsoft.com/office/officeart/2005/8/layout/hierarchy2"/>
    <dgm:cxn modelId="{9310859A-F429-E14C-BDF0-5A76FAEAE563}" type="presParOf" srcId="{ECE0FA14-9864-0D4E-BE6B-122185E3501D}" destId="{7FAE15F3-6F2E-3E49-A091-9A94FDDBE36C}" srcOrd="0" destOrd="0" presId="urn:microsoft.com/office/officeart/2005/8/layout/hierarchy2"/>
    <dgm:cxn modelId="{409FA8B8-EDEB-B847-9C21-9B089E6BBD6E}" type="presParOf" srcId="{ECE0FA14-9864-0D4E-BE6B-122185E3501D}" destId="{8F4D10CC-03E3-454B-A6C2-29290F997750}" srcOrd="1" destOrd="0" presId="urn:microsoft.com/office/officeart/2005/8/layout/hierarchy2"/>
    <dgm:cxn modelId="{7879DCC0-A6D5-6A4C-8061-6573906CCA8E}" type="presParOf" srcId="{95F35DA3-FAAF-B94B-8070-C8826643E09D}" destId="{BF75C738-3FC7-0843-96AF-7577CD6A3E0B}" srcOrd="4" destOrd="0" presId="urn:microsoft.com/office/officeart/2005/8/layout/hierarchy2"/>
    <dgm:cxn modelId="{55AFD4B4-75F1-3A4B-9E58-3A54BBE06F28}" type="presParOf" srcId="{BF75C738-3FC7-0843-96AF-7577CD6A3E0B}" destId="{246EF886-78B5-CC43-8D22-E94476BC268C}" srcOrd="0" destOrd="0" presId="urn:microsoft.com/office/officeart/2005/8/layout/hierarchy2"/>
    <dgm:cxn modelId="{CB8F9DF4-207B-074C-80BE-31BCF2D8A882}" type="presParOf" srcId="{95F35DA3-FAAF-B94B-8070-C8826643E09D}" destId="{070B8FC3-4535-0D4D-A2E8-884BBFC65579}" srcOrd="5" destOrd="0" presId="urn:microsoft.com/office/officeart/2005/8/layout/hierarchy2"/>
    <dgm:cxn modelId="{8FD86C02-D5B6-D742-AECD-E185FF7AD927}" type="presParOf" srcId="{070B8FC3-4535-0D4D-A2E8-884BBFC65579}" destId="{E7F98467-9716-5E40-941A-4617F824C246}" srcOrd="0" destOrd="0" presId="urn:microsoft.com/office/officeart/2005/8/layout/hierarchy2"/>
    <dgm:cxn modelId="{E2DDC0F4-49F5-444A-8652-75DC778B8F6F}" type="presParOf" srcId="{070B8FC3-4535-0D4D-A2E8-884BBFC65579}" destId="{C3195B80-2446-E04B-9523-F6D5AE71DA49}" srcOrd="1" destOrd="0" presId="urn:microsoft.com/office/officeart/2005/8/layout/hierarchy2"/>
    <dgm:cxn modelId="{1D31D329-E548-5745-86EF-DEF91AA6B91D}" type="presParOf" srcId="{C3195B80-2446-E04B-9523-F6D5AE71DA49}" destId="{EC44ED9E-A6C5-6A43-BC84-664D933C823D}" srcOrd="0" destOrd="0" presId="urn:microsoft.com/office/officeart/2005/8/layout/hierarchy2"/>
    <dgm:cxn modelId="{6C074290-B556-984F-81E0-6770A9339584}" type="presParOf" srcId="{EC44ED9E-A6C5-6A43-BC84-664D933C823D}" destId="{E2641298-3802-4C4E-B5E3-07B74D18AD63}" srcOrd="0" destOrd="0" presId="urn:microsoft.com/office/officeart/2005/8/layout/hierarchy2"/>
    <dgm:cxn modelId="{6FB9A0C2-764E-0F4C-A6D1-E52B9499E952}" type="presParOf" srcId="{C3195B80-2446-E04B-9523-F6D5AE71DA49}" destId="{0AC6303C-7A9B-5B4F-B963-A828635AB632}" srcOrd="1" destOrd="0" presId="urn:microsoft.com/office/officeart/2005/8/layout/hierarchy2"/>
    <dgm:cxn modelId="{60F3954E-9AF0-1247-8646-3CFE21EF45CF}" type="presParOf" srcId="{0AC6303C-7A9B-5B4F-B963-A828635AB632}" destId="{BAC065D8-5620-5C4E-9BA5-6E1A9191D5B3}" srcOrd="0" destOrd="0" presId="urn:microsoft.com/office/officeart/2005/8/layout/hierarchy2"/>
    <dgm:cxn modelId="{FE3425A0-19AF-3E4B-B2A4-7F9B0984F8AF}" type="presParOf" srcId="{0AC6303C-7A9B-5B4F-B963-A828635AB632}" destId="{15ADD650-2574-E84F-A0CB-64238C32D6CC}" srcOrd="1" destOrd="0" presId="urn:microsoft.com/office/officeart/2005/8/layout/hierarchy2"/>
    <dgm:cxn modelId="{2E3796C2-22A2-444F-BA43-81266E39E139}" type="presParOf" srcId="{C3195B80-2446-E04B-9523-F6D5AE71DA49}" destId="{421AFDE4-BD06-5D4C-AC3A-C956EE6CFB3E}" srcOrd="2" destOrd="0" presId="urn:microsoft.com/office/officeart/2005/8/layout/hierarchy2"/>
    <dgm:cxn modelId="{04B0BCAD-3F07-BA4A-9514-5EF1CBB90477}" type="presParOf" srcId="{421AFDE4-BD06-5D4C-AC3A-C956EE6CFB3E}" destId="{4E12F272-5147-4842-8439-21456BD5F571}" srcOrd="0" destOrd="0" presId="urn:microsoft.com/office/officeart/2005/8/layout/hierarchy2"/>
    <dgm:cxn modelId="{5D593E79-ABD3-E145-9D15-B055B0052FEC}" type="presParOf" srcId="{C3195B80-2446-E04B-9523-F6D5AE71DA49}" destId="{E7E74D9E-5885-A643-B860-EB5B9AB10D36}" srcOrd="3" destOrd="0" presId="urn:microsoft.com/office/officeart/2005/8/layout/hierarchy2"/>
    <dgm:cxn modelId="{CC25C3A0-17C6-4E42-BA63-11CADCA0F2A3}" type="presParOf" srcId="{E7E74D9E-5885-A643-B860-EB5B9AB10D36}" destId="{48A925F4-CCA5-BA46-83B2-19FF9FB78F9D}" srcOrd="0" destOrd="0" presId="urn:microsoft.com/office/officeart/2005/8/layout/hierarchy2"/>
    <dgm:cxn modelId="{B8AAEDFC-3C64-7343-BC36-4A52FDE7E4E5}" type="presParOf" srcId="{E7E74D9E-5885-A643-B860-EB5B9AB10D36}" destId="{9B671432-3A67-634C-B2E6-D18A3651A0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84C34-AF63-3743-AC98-AE16F192B3A6}">
      <dsp:nvSpPr>
        <dsp:cNvPr id="0" name=""/>
        <dsp:cNvSpPr/>
      </dsp:nvSpPr>
      <dsp:spPr>
        <a:xfrm>
          <a:off x="0" y="2794518"/>
          <a:ext cx="4265898" cy="197025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KOKORONIA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SQLite Database</a:t>
          </a:r>
          <a:endParaRPr kumimoji="1" lang="ja-JP" altLang="en-US" sz="2800" b="1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57707" y="2852225"/>
        <a:ext cx="4150484" cy="1854842"/>
      </dsp:txXfrm>
    </dsp:sp>
    <dsp:sp modelId="{B4B961B7-99D8-9F45-A2C0-6B627BC11ECD}">
      <dsp:nvSpPr>
        <dsp:cNvPr id="0" name=""/>
        <dsp:cNvSpPr/>
      </dsp:nvSpPr>
      <dsp:spPr>
        <a:xfrm rot="17715771">
          <a:off x="3662123" y="2813792"/>
          <a:ext cx="210657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10657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62747" y="2774430"/>
        <a:ext cx="105328" cy="105328"/>
      </dsp:txXfrm>
    </dsp:sp>
    <dsp:sp modelId="{97424D24-3BEC-B941-A956-4BF4EAC3AD4E}">
      <dsp:nvSpPr>
        <dsp:cNvPr id="0" name=""/>
        <dsp:cNvSpPr/>
      </dsp:nvSpPr>
      <dsp:spPr>
        <a:xfrm>
          <a:off x="5164925" y="1303930"/>
          <a:ext cx="2559949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ユーザー認証</a:t>
          </a:r>
        </a:p>
      </dsp:txBody>
      <dsp:txXfrm>
        <a:off x="5198350" y="1337355"/>
        <a:ext cx="2493099" cy="1074374"/>
      </dsp:txXfrm>
    </dsp:sp>
    <dsp:sp modelId="{49AE5AD3-3901-1A46-9557-0C22FA0AB2DC}">
      <dsp:nvSpPr>
        <dsp:cNvPr id="0" name=""/>
        <dsp:cNvSpPr/>
      </dsp:nvSpPr>
      <dsp:spPr>
        <a:xfrm rot="18870561">
          <a:off x="7453421" y="1213749"/>
          <a:ext cx="181589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1589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15973" y="1181654"/>
        <a:ext cx="90794" cy="90794"/>
      </dsp:txXfrm>
    </dsp:sp>
    <dsp:sp modelId="{F40DAC5F-366B-6249-AAF6-FBFF8BA30CA8}">
      <dsp:nvSpPr>
        <dsp:cNvPr id="0" name=""/>
        <dsp:cNvSpPr/>
      </dsp:nvSpPr>
      <dsp:spPr>
        <a:xfrm>
          <a:off x="8997865" y="8948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個人情報</a:t>
          </a:r>
          <a:r>
            <a:rPr kumimoji="1" lang="ja-JP" altLang="en-US" sz="24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</a:t>
          </a:r>
          <a:endParaRPr kumimoji="1" lang="ja-JP" altLang="en-US" sz="24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42373"/>
        <a:ext cx="7669261" cy="1074374"/>
      </dsp:txXfrm>
    </dsp:sp>
    <dsp:sp modelId="{2D61280F-77D2-4F40-B414-C1C6ACCE0428}">
      <dsp:nvSpPr>
        <dsp:cNvPr id="0" name=""/>
        <dsp:cNvSpPr/>
      </dsp:nvSpPr>
      <dsp:spPr>
        <a:xfrm rot="47058">
          <a:off x="7724815" y="1869954"/>
          <a:ext cx="1273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273109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9542" y="1851428"/>
        <a:ext cx="63655" cy="63655"/>
      </dsp:txXfrm>
    </dsp:sp>
    <dsp:sp modelId="{B242BFE9-F33F-3340-9265-AED949C35D7E}">
      <dsp:nvSpPr>
        <dsp:cNvPr id="0" name=""/>
        <dsp:cNvSpPr/>
      </dsp:nvSpPr>
      <dsp:spPr>
        <a:xfrm>
          <a:off x="8997865" y="1321357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グループ単位での権限管理</a:t>
          </a:r>
          <a:r>
            <a:rPr kumimoji="1" lang="ja-JP" altLang="en-US" sz="24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accounts_user_groups</a:t>
          </a:r>
          <a:endParaRPr kumimoji="1" lang="ja-JP" altLang="en-US" sz="24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1354782"/>
        <a:ext cx="7669261" cy="1074374"/>
      </dsp:txXfrm>
    </dsp:sp>
    <dsp:sp modelId="{D09AEBD4-5340-DB40-A717-3420E3574935}">
      <dsp:nvSpPr>
        <dsp:cNvPr id="0" name=""/>
        <dsp:cNvSpPr/>
      </dsp:nvSpPr>
      <dsp:spPr>
        <a:xfrm rot="2775067">
          <a:off x="7440913" y="2526158"/>
          <a:ext cx="1840914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40914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15347" y="2493437"/>
        <a:ext cx="92045" cy="92045"/>
      </dsp:txXfrm>
    </dsp:sp>
    <dsp:sp modelId="{E5E2FB23-D9B6-B949-8B9A-AC0A68A8DB7E}">
      <dsp:nvSpPr>
        <dsp:cNvPr id="0" name=""/>
        <dsp:cNvSpPr/>
      </dsp:nvSpPr>
      <dsp:spPr>
        <a:xfrm>
          <a:off x="8997865" y="2633765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ユーザー単位での権限管理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accounts_user_user_permissions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2667190"/>
        <a:ext cx="7669261" cy="1074374"/>
      </dsp:txXfrm>
    </dsp:sp>
    <dsp:sp modelId="{CF8023A3-2133-8B40-B4D6-D19E4F4B6A51}">
      <dsp:nvSpPr>
        <dsp:cNvPr id="0" name=""/>
        <dsp:cNvSpPr/>
      </dsp:nvSpPr>
      <dsp:spPr>
        <a:xfrm rot="2320734">
          <a:off x="4139599" y="4126201"/>
          <a:ext cx="1151623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151623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86621" y="4110712"/>
        <a:ext cx="57581" cy="57581"/>
      </dsp:txXfrm>
    </dsp:sp>
    <dsp:sp modelId="{788FD4D7-6010-E547-969B-BBB3F286B652}">
      <dsp:nvSpPr>
        <dsp:cNvPr id="0" name=""/>
        <dsp:cNvSpPr/>
      </dsp:nvSpPr>
      <dsp:spPr>
        <a:xfrm>
          <a:off x="5164925" y="3928747"/>
          <a:ext cx="2559949" cy="114122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分析結果</a:t>
          </a:r>
        </a:p>
      </dsp:txBody>
      <dsp:txXfrm>
        <a:off x="5198350" y="3962172"/>
        <a:ext cx="2493099" cy="1074374"/>
      </dsp:txXfrm>
    </dsp:sp>
    <dsp:sp modelId="{0F5E7033-8C9D-2347-97D4-F8A158227BBE}">
      <dsp:nvSpPr>
        <dsp:cNvPr id="0" name=""/>
        <dsp:cNvSpPr/>
      </dsp:nvSpPr>
      <dsp:spPr>
        <a:xfrm rot="47058">
          <a:off x="7724815" y="4494771"/>
          <a:ext cx="1273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273109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9542" y="4476245"/>
        <a:ext cx="63655" cy="63655"/>
      </dsp:txXfrm>
    </dsp:sp>
    <dsp:sp modelId="{7FAE15F3-6F2E-3E49-A091-9A94FDDBE36C}">
      <dsp:nvSpPr>
        <dsp:cNvPr id="0" name=""/>
        <dsp:cNvSpPr/>
      </dsp:nvSpPr>
      <dsp:spPr>
        <a:xfrm>
          <a:off x="8997865" y="3946174"/>
          <a:ext cx="7736111" cy="114122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各ユーザーのトピック関心度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accounts_usertopicscore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3979599"/>
        <a:ext cx="7669261" cy="1074374"/>
      </dsp:txXfrm>
    </dsp:sp>
    <dsp:sp modelId="{BF75C738-3FC7-0843-96AF-7577CD6A3E0B}">
      <dsp:nvSpPr>
        <dsp:cNvPr id="0" name=""/>
        <dsp:cNvSpPr/>
      </dsp:nvSpPr>
      <dsp:spPr>
        <a:xfrm rot="4290545">
          <a:off x="3298077" y="5110507"/>
          <a:ext cx="2834668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834668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44545" y="5052943"/>
        <a:ext cx="141733" cy="141733"/>
      </dsp:txXfrm>
    </dsp:sp>
    <dsp:sp modelId="{E7F98467-9716-5E40-941A-4617F824C246}">
      <dsp:nvSpPr>
        <dsp:cNvPr id="0" name=""/>
        <dsp:cNvSpPr/>
      </dsp:nvSpPr>
      <dsp:spPr>
        <a:xfrm>
          <a:off x="5164925" y="5897360"/>
          <a:ext cx="2559949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関連</a:t>
          </a:r>
        </a:p>
      </dsp:txBody>
      <dsp:txXfrm>
        <a:off x="5198350" y="5930785"/>
        <a:ext cx="2493099" cy="1074374"/>
      </dsp:txXfrm>
    </dsp:sp>
    <dsp:sp modelId="{EC44ED9E-A6C5-6A43-BC84-664D933C823D}">
      <dsp:nvSpPr>
        <dsp:cNvPr id="0" name=""/>
        <dsp:cNvSpPr/>
      </dsp:nvSpPr>
      <dsp:spPr>
        <a:xfrm rot="20001169">
          <a:off x="7649236" y="6135281"/>
          <a:ext cx="1424268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424268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5763" y="6112977"/>
        <a:ext cx="71213" cy="71213"/>
      </dsp:txXfrm>
    </dsp:sp>
    <dsp:sp modelId="{BAC065D8-5620-5C4E-9BA5-6E1A9191D5B3}">
      <dsp:nvSpPr>
        <dsp:cNvPr id="0" name=""/>
        <dsp:cNvSpPr/>
      </dsp:nvSpPr>
      <dsp:spPr>
        <a:xfrm>
          <a:off x="8997865" y="5258582"/>
          <a:ext cx="7736111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認証，権限管理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auth_*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5292007"/>
        <a:ext cx="7669261" cy="1074374"/>
      </dsp:txXfrm>
    </dsp:sp>
    <dsp:sp modelId="{421AFDE4-BD06-5D4C-AC3A-C956EE6CFB3E}">
      <dsp:nvSpPr>
        <dsp:cNvPr id="0" name=""/>
        <dsp:cNvSpPr/>
      </dsp:nvSpPr>
      <dsp:spPr>
        <a:xfrm rot="1673192">
          <a:off x="7641252" y="6791485"/>
          <a:ext cx="144023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44023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5364" y="6768782"/>
        <a:ext cx="72011" cy="72011"/>
      </dsp:txXfrm>
    </dsp:sp>
    <dsp:sp modelId="{48A925F4-CCA5-BA46-83B2-19FF9FB78F9D}">
      <dsp:nvSpPr>
        <dsp:cNvPr id="0" name=""/>
        <dsp:cNvSpPr/>
      </dsp:nvSpPr>
      <dsp:spPr>
        <a:xfrm>
          <a:off x="8997865" y="6570991"/>
          <a:ext cx="7736111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フレームワーク管理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en-US" altLang="ja-JP" sz="20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_*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6604416"/>
        <a:ext cx="7669261" cy="1074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1391-F02B-0F40-BEA0-AAB59816B495}" type="datetimeFigureOut">
              <a:rPr kumimoji="1" lang="ja-JP" altLang="en-US" smtClean="0"/>
              <a:t>2025/8/8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B1A7-3199-3C4A-9E8D-7378677839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9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271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11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デモ動画にする？</a:t>
            </a:r>
            <a:r>
              <a:rPr kumimoji="1" lang="en-US" altLang="ja-JP" dirty="0"/>
              <a:t>(30</a:t>
            </a:r>
            <a:r>
              <a:rPr kumimoji="1" lang="ja-JP" altLang="en-US"/>
              <a:t>秒</a:t>
            </a:r>
            <a:r>
              <a:rPr kumimoji="1" lang="en-US" altLang="ja-JP" dirty="0"/>
              <a:t>)</a:t>
            </a:r>
          </a:p>
          <a:p>
            <a:r>
              <a:rPr kumimoji="1" lang="ja-JP" altLang="en-US"/>
              <a:t>サイト動かす，マッチング！，マッチングした人と話せる！</a:t>
            </a:r>
            <a:r>
              <a:rPr kumimoji="1" lang="en-US" altLang="ja-JP" dirty="0"/>
              <a:t>(2</a:t>
            </a:r>
            <a:r>
              <a:rPr kumimoji="1" lang="ja-JP" altLang="en-US"/>
              <a:t>回目以降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20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4604-6FAC-47CA-EF92-7E0A39CC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BE00FD-C649-7F18-7898-8609546F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57F8945-3C4E-8339-118C-B838A993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5F45C1-E58A-56FD-6FDE-14C529F2A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131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AD0D-218D-EF77-EB7E-8222E5304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EDE716C-6784-2E4C-247B-710283F06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C166040-DB57-4D06-549A-451B96749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E549EA-B30F-7F34-45C8-8DCE42A64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080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2D37-50C7-D2D9-3546-18628CCD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AC34900-2411-E660-C80F-929858778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106C35-5A3F-4261-238C-217EFF33F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FF3808-30C6-5EB8-6917-3B177BBBD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0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現象の仕組みや，分析手法うまくいくのかを数式で表現して理解，解決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EF20B-FB69-4E68-8AF3-40FB352E03B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539A-96CC-32D8-D6C2-E460552F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C9F90E1-1295-8EF1-55AC-34A57E3A0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A564C34-71F9-875E-8DDA-EFB544BDC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73891A-315D-FB73-3F71-BCD97672A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46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B120-A6E5-E1BD-8696-33A163AC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FE0F713-8E81-5210-11E2-BE12C9C69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42445C7-35E5-C0FA-8FE2-FAC17CA93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FDA0C1-6D84-9A40-357E-942DC2513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13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C3287-50EA-A609-578A-14FA12E73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3106363-8B28-051F-8B0E-977BB65ED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6C6ECE1-1AB9-D446-7040-96B2BD84E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5,6</a:t>
            </a:r>
            <a:r>
              <a:rPr kumimoji="1" lang="ja-JP" altLang="en-US"/>
              <a:t>らへん　なんで実装にしたの？精度</a:t>
            </a:r>
            <a:r>
              <a:rPr kumimoji="1" lang="en-US" altLang="ja-JP" dirty="0"/>
              <a:t>UP</a:t>
            </a:r>
            <a:r>
              <a:rPr kumimoji="1" lang="ja-JP" altLang="en-US"/>
              <a:t>じゃなくて</a:t>
            </a:r>
            <a:r>
              <a:rPr kumimoji="1" lang="en-US" altLang="ja-JP" dirty="0"/>
              <a:t>-&gt;</a:t>
            </a:r>
            <a:r>
              <a:rPr kumimoji="1" lang="ja-JP" altLang="en-US"/>
              <a:t>研究室では取り組めないところがやってみたかった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6D3B7A-5C5C-67A0-890A-FDD1C44A7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773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（次のページに）どんな技術を使っているのかを説明する，サラッと</a:t>
            </a:r>
            <a:r>
              <a:rPr kumimoji="1" lang="en-US" altLang="ja-JP" dirty="0"/>
              <a:t>1</a:t>
            </a:r>
            <a:r>
              <a:rPr kumimoji="1" lang="ja-JP" altLang="en-US"/>
              <a:t>ページ挟んでーちょっとスライド見せるくらい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219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386F-1D05-DEC4-7012-95A591CAA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F0B4772-FB17-761F-BC81-AE7CE45AD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D3102B8-856A-304A-D073-62FE13E9A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マッチングの部分追加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6D48E5-75FB-F694-813B-80F962437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5133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B8577-7A85-697A-9B03-16C84FCB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83A2D44-4FEE-C084-469B-7FC67596B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00D8262-3258-B726-9CA5-10B711A9F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アーキテクチャ図：システムの全体像を把握できる．要素のつながり方を可視化</a:t>
            </a:r>
            <a:endParaRPr kumimoji="1" lang="en-US" altLang="ja-JP" dirty="0"/>
          </a:p>
          <a:p>
            <a:r>
              <a:rPr kumimoji="1" lang="ja-JP" altLang="en-US"/>
              <a:t>シーケンス図：どのようなデータが，どの順番で処理されるかを可視化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E61A49-133B-E447-E2B9-D4879CB22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484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443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B2CE-11E7-E14E-B935-4B1BF5AC0AD4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7DE5-BB82-7B47-AC9F-945D6508E686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0BAB-6476-1B4D-985D-5534AA45D529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42FB-C327-5C45-8882-F042CA132BE0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4800-B50B-664E-A994-36C470B04C05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D3F7-BFF5-E74F-B33F-0517A5A36E8A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331-ED5B-5A46-906A-392DCCBEBB82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1BE-871C-3C4E-AC44-2EBA62F2F6F2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2EB7-1579-E64D-85C1-B77ED9917D30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7D6E-94D1-7845-909B-E7AA69881648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DCE4-941C-D349-A12D-45A95237C6BD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93651-7A33-0344-A84C-F1257DE08D95}" type="datetime1">
              <a:rPr lang="ja-JP" altLang="en-US" smtClean="0"/>
              <a:t>2025/8/8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29.svg"/><Relationship Id="rId7" Type="http://schemas.openxmlformats.org/officeDocument/2006/relationships/image" Target="../media/image6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7.png"/><Relationship Id="rId4" Type="http://schemas.openxmlformats.org/officeDocument/2006/relationships/image" Target="../media/image4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33" Type="http://schemas.openxmlformats.org/officeDocument/2006/relationships/image" Target="../media/image43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sv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.svg"/><Relationship Id="rId19" Type="http://schemas.openxmlformats.org/officeDocument/2006/relationships/image" Target="../media/image29.svg"/><Relationship Id="rId31" Type="http://schemas.openxmlformats.org/officeDocument/2006/relationships/image" Target="../media/image41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svg"/><Relationship Id="rId8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18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EFCB3"/>
            </a:gs>
            <a:gs pos="100000">
              <a:srgbClr val="B4EDE9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0" y="759338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161925" y="2623220"/>
            <a:ext cx="5964148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CATechLounge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686527" y="6871692"/>
            <a:ext cx="8914946" cy="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7096" y="4302916"/>
            <a:ext cx="16201800" cy="223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半年でこんなに成長できた</a:t>
            </a:r>
            <a:r>
              <a:rPr lang="en-US" sz="54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！？</a:t>
            </a:r>
          </a:p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テックラウンジの半年を振り返ります</a:t>
            </a:r>
            <a:endParaRPr lang="en-US" sz="5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4" y="8167836"/>
            <a:ext cx="648073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ML/DS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白川桃子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89C9EDEB-AB7F-164C-6002-E008A9DF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69458" y="3559324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anchor="ctr"/>
          <a:lstStyle/>
          <a:p>
            <a:pPr algn="ctr"/>
            <a:r>
              <a:rPr lang="ja-JP" altLang="en-US" sz="2800" b="1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テックラウンジ入会前</a:t>
            </a:r>
            <a:endParaRPr lang="en-US" altLang="ja-JP" sz="2800" b="1" dirty="0">
              <a:solidFill>
                <a:srgbClr val="545454"/>
              </a:solidFill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61188" y="3559324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FFF3B9"/>
          </a:solidFill>
          <a:ln>
            <a:solidFill>
              <a:srgbClr val="FFC000"/>
            </a:solidFill>
          </a:ln>
        </p:spPr>
        <p:txBody>
          <a:bodyPr anchor="ctr"/>
          <a:lstStyle/>
          <a:p>
            <a:pPr algn="ctr"/>
            <a:r>
              <a:rPr lang="ja-JP" altLang="en-US" sz="28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テックラウンジ半年経過</a:t>
            </a:r>
            <a:endParaRPr lang="en-US" altLang="ja-JP" sz="2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69458" y="5325399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D9D9D9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kumimoji="0" lang="en-US" altLang="ja-JP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0" lang="ja-JP" altLang="en-US" sz="320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どうやったらサービス作れるの？</a:t>
            </a:r>
            <a:endParaRPr kumimoji="0" lang="en-US" altLang="ja-JP" sz="320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ぐーぐるくらうどすとれーじ</a:t>
            </a:r>
            <a:r>
              <a:rPr lang="en-US" altLang="ja-JP" sz="3200" dirty="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...</a:t>
            </a: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？</a:t>
            </a:r>
            <a:endParaRPr lang="en-US" altLang="ja-JP" sz="3200" dirty="0">
              <a:solidFill>
                <a:srgbClr val="545454"/>
              </a:solidFill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知らないことまみれ</a:t>
            </a:r>
            <a:r>
              <a:rPr lang="en-US" altLang="ja-JP" sz="3200" dirty="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&gt;&lt;</a:t>
            </a:r>
          </a:p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320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4777" y="1689636"/>
            <a:ext cx="17098446" cy="129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0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メンターさんのおかげで</a:t>
            </a:r>
            <a:endParaRPr lang="en-US" sz="40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ts val="5040"/>
              </a:lnSpc>
            </a:pPr>
            <a:r>
              <a:rPr lang="en-US" sz="40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右も左も分からなかった私でもサービスを1つ作れた！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82033" y="6648383"/>
            <a:ext cx="925815" cy="1519784"/>
            <a:chOff x="0" y="0"/>
            <a:chExt cx="417681" cy="685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3B9"/>
            </a:solidFill>
            <a:ln w="38100">
              <a:solidFill>
                <a:srgbClr val="FFC000"/>
              </a:solidFill>
            </a:ln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9961188" y="5325399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FFC000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ja-JP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ローカルで動くものが作れた！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少しずつ知識が増えてきている！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自信がついてきた！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lvl="0" algn="ctr">
              <a:lnSpc>
                <a:spcPts val="4480"/>
              </a:lnSpc>
              <a:defRPr/>
            </a:pP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F362CEFF-216F-468C-9143-85E1BFF9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10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C546E152-7549-9536-5E62-F2521A8BBE8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成長したところ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14B84254-FB14-D81B-08DB-02FD1D26156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49522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73898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98274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2402845"/>
            <a:ext cx="16230600" cy="65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サービスを誰もが利用できる形で公開したい</a:t>
            </a:r>
            <a:endParaRPr lang="en-US" sz="4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7F10480-3B47-65D6-C0AB-1F24788568F2}"/>
              </a:ext>
            </a:extLst>
          </p:cNvPr>
          <p:cNvGrpSpPr/>
          <p:nvPr/>
        </p:nvGrpSpPr>
        <p:grpSpPr>
          <a:xfrm>
            <a:off x="1173305" y="4351892"/>
            <a:ext cx="4680000" cy="4320000"/>
            <a:chOff x="1511150" y="3775348"/>
            <a:chExt cx="4702193" cy="4324831"/>
          </a:xfrm>
        </p:grpSpPr>
        <p:sp>
          <p:nvSpPr>
            <p:cNvPr id="7" name="Freeform 7"/>
            <p:cNvSpPr/>
            <p:nvPr/>
          </p:nvSpPr>
          <p:spPr>
            <a:xfrm>
              <a:off x="1511150" y="3775348"/>
              <a:ext cx="4702193" cy="4324831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Freeform 9" descr="棒グラフ (上昇) 単色塗りつぶし"/>
            <p:cNvSpPr>
              <a:spLocks noChangeAspect="1"/>
            </p:cNvSpPr>
            <p:nvPr/>
          </p:nvSpPr>
          <p:spPr>
            <a:xfrm>
              <a:off x="2735288" y="5571994"/>
              <a:ext cx="1924811" cy="1924811"/>
            </a:xfrm>
            <a:custGeom>
              <a:avLst/>
              <a:gdLst/>
              <a:ahLst/>
              <a:cxnLst/>
              <a:rect l="l" t="t" r="r" b="b"/>
              <a:pathLst>
                <a:path w="1751342" h="1751342">
                  <a:moveTo>
                    <a:pt x="0" y="0"/>
                  </a:moveTo>
                  <a:lnTo>
                    <a:pt x="1751341" y="0"/>
                  </a:lnTo>
                  <a:lnTo>
                    <a:pt x="1751341" y="1751342"/>
                  </a:lnTo>
                  <a:lnTo>
                    <a:pt x="0" y="1751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01763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01.会話傾向の分析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8B59C7A-0BC4-8030-904F-D5C44679DC34}"/>
              </a:ext>
            </a:extLst>
          </p:cNvPr>
          <p:cNvGrpSpPr/>
          <p:nvPr/>
        </p:nvGrpSpPr>
        <p:grpSpPr>
          <a:xfrm>
            <a:off x="6851100" y="4347543"/>
            <a:ext cx="4680000" cy="4320000"/>
            <a:chOff x="6746061" y="3770999"/>
            <a:chExt cx="4702193" cy="4324831"/>
          </a:xfrm>
        </p:grpSpPr>
        <p:sp>
          <p:nvSpPr>
            <p:cNvPr id="11" name="Freeform 11"/>
            <p:cNvSpPr/>
            <p:nvPr/>
          </p:nvSpPr>
          <p:spPr>
            <a:xfrm>
              <a:off x="6746061" y="3770999"/>
              <a:ext cx="4702193" cy="4324831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8220657" y="5633865"/>
              <a:ext cx="1700214" cy="1700214"/>
            </a:xfrm>
            <a:custGeom>
              <a:avLst/>
              <a:gdLst/>
              <a:ahLst/>
              <a:cxnLst/>
              <a:rect l="l" t="t" r="r" b="b"/>
              <a:pathLst>
                <a:path w="1700214" h="1700214">
                  <a:moveTo>
                    <a:pt x="0" y="0"/>
                  </a:moveTo>
                  <a:lnTo>
                    <a:pt x="1700214" y="0"/>
                  </a:lnTo>
                  <a:lnTo>
                    <a:pt x="1700214" y="1700214"/>
                  </a:lnTo>
                  <a:lnTo>
                    <a:pt x="0" y="1700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926140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02.クオリティUP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F2A1F18-CEDD-F461-AEC3-03F9CD58FA31}"/>
              </a:ext>
            </a:extLst>
          </p:cNvPr>
          <p:cNvGrpSpPr/>
          <p:nvPr/>
        </p:nvGrpSpPr>
        <p:grpSpPr>
          <a:xfrm>
            <a:off x="12528896" y="4323639"/>
            <a:ext cx="4680000" cy="4320000"/>
            <a:chOff x="11952311" y="3747095"/>
            <a:chExt cx="5159963" cy="4420743"/>
          </a:xfrm>
        </p:grpSpPr>
        <p:sp>
          <p:nvSpPr>
            <p:cNvPr id="14" name="Freeform 14"/>
            <p:cNvSpPr/>
            <p:nvPr/>
          </p:nvSpPr>
          <p:spPr>
            <a:xfrm>
              <a:off x="11952311" y="3747095"/>
              <a:ext cx="5159963" cy="4420743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6" name="Freeform 16" descr="地球: アジアとオーストラリア 単色塗りつぶし"/>
            <p:cNvSpPr/>
            <p:nvPr/>
          </p:nvSpPr>
          <p:spPr>
            <a:xfrm>
              <a:off x="13231587" y="5242392"/>
              <a:ext cx="2476084" cy="2483159"/>
            </a:xfrm>
            <a:custGeom>
              <a:avLst/>
              <a:gdLst/>
              <a:ahLst/>
              <a:cxnLst/>
              <a:rect l="l" t="t" r="r" b="b"/>
              <a:pathLst>
                <a:path w="2476084" h="2483159">
                  <a:moveTo>
                    <a:pt x="0" y="0"/>
                  </a:moveTo>
                  <a:lnTo>
                    <a:pt x="2476084" y="0"/>
                  </a:lnTo>
                  <a:lnTo>
                    <a:pt x="2476084" y="2483159"/>
                  </a:lnTo>
                  <a:lnTo>
                    <a:pt x="0" y="2483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371137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03.サービス公開</a:t>
              </a:r>
            </a:p>
          </p:txBody>
        </p:sp>
      </p:grp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7FC02003-AB88-4D93-D32C-45E299BB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1BC1D4ED-8644-38F8-BA21-82527E61936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テックラウンジで今後取り組みたいこと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8081C9EA-88B6-028F-B505-1423C0759D5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4D5F-0FFE-09BF-A934-DB85C7B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41B11B73-062A-E7D4-12D4-29BD3407ECE6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E52D9B-B398-74C1-D853-3F0DBD4591DB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まとめ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17C1D5-A25C-AE10-65B1-8AD80FB109A6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5013FE1E-B0D1-CD14-832E-56BB3220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A97AA4CA-6F24-EC89-A263-E69455F05408}"/>
              </a:ext>
            </a:extLst>
          </p:cNvPr>
          <p:cNvGrpSpPr/>
          <p:nvPr/>
        </p:nvGrpSpPr>
        <p:grpSpPr>
          <a:xfrm>
            <a:off x="779762" y="1742325"/>
            <a:ext cx="15601711" cy="1869721"/>
            <a:chOff x="779762" y="1742325"/>
            <a:chExt cx="15601711" cy="186972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D3671EE-F9C0-3EB2-3FC1-C4BEC6C2A747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目的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07294D4-15F9-4F1D-0923-B5BF4E95A992}"/>
                </a:ext>
              </a:extLst>
            </p:cNvPr>
            <p:cNvSpPr txBox="1"/>
            <p:nvPr/>
          </p:nvSpPr>
          <p:spPr>
            <a:xfrm>
              <a:off x="5410200" y="2354019"/>
              <a:ext cx="109712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日常会話から最適な話題を提案するサービスを作る</a:t>
              </a: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EF2712C-7EB5-4D48-B236-9B90BACD760B}"/>
              </a:ext>
            </a:extLst>
          </p:cNvPr>
          <p:cNvGrpSpPr/>
          <p:nvPr/>
        </p:nvGrpSpPr>
        <p:grpSpPr>
          <a:xfrm>
            <a:off x="779762" y="4744133"/>
            <a:ext cx="14510066" cy="1869721"/>
            <a:chOff x="779762" y="1742325"/>
            <a:chExt cx="14510066" cy="1869721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F6B01B2-6F9C-ADB7-6FC0-5B8E4F8B85F6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成果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EDCF33E-0285-DC2A-A960-AC85A263587E}"/>
                </a:ext>
              </a:extLst>
            </p:cNvPr>
            <p:cNvSpPr txBox="1"/>
            <p:nvPr/>
          </p:nvSpPr>
          <p:spPr>
            <a:xfrm>
              <a:off x="5410200" y="2354019"/>
              <a:ext cx="98796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b="1">
                  <a:latin typeface="Yu Gothic" panose="020B0400000000000000" pitchFamily="34" charset="-128"/>
                  <a:ea typeface="Yu Gothic" panose="020B0400000000000000" pitchFamily="34" charset="-128"/>
                </a:rPr>
                <a:t>ローカルで動くサービスを半年かけて作成した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1A0F845A-834F-ED0C-94A9-107C3FDCCE20}"/>
              </a:ext>
            </a:extLst>
          </p:cNvPr>
          <p:cNvGrpSpPr/>
          <p:nvPr/>
        </p:nvGrpSpPr>
        <p:grpSpPr>
          <a:xfrm>
            <a:off x="779762" y="7745941"/>
            <a:ext cx="15433395" cy="1869721"/>
            <a:chOff x="779762" y="1742325"/>
            <a:chExt cx="15433395" cy="1869721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63A6E72-0E35-15CE-28A4-E57F5E8A902A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今後の展望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0666A5D-E0A2-83AB-18AC-DF4A3C1BD0E4}"/>
                </a:ext>
              </a:extLst>
            </p:cNvPr>
            <p:cNvSpPr txBox="1"/>
            <p:nvPr/>
          </p:nvSpPr>
          <p:spPr>
            <a:xfrm>
              <a:off x="5410200" y="2354019"/>
              <a:ext cx="10802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サービスを誰もが使いやすい形にアップデートする</a:t>
              </a:r>
            </a:p>
          </p:txBody>
        </p:sp>
      </p:grpSp>
      <p:sp>
        <p:nvSpPr>
          <p:cNvPr id="44" name="Freeform 3">
            <a:extLst>
              <a:ext uri="{FF2B5EF4-FFF2-40B4-BE49-F238E27FC236}">
                <a16:creationId xmlns:a16="http://schemas.microsoft.com/office/drawing/2014/main" id="{6C71BBC0-2C20-D381-D55F-225CE32A34E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37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05099-916B-248E-0762-5D7B0173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75A0840-EC2B-3D40-64C3-4BECEEF92DF0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DEAB6F2F-1910-40F9-39A2-F3EE87D9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097E41C-A615-AFEE-5172-2B2977DCB10C}"/>
              </a:ext>
            </a:extLst>
          </p:cNvPr>
          <p:cNvSpPr/>
          <p:nvPr/>
        </p:nvSpPr>
        <p:spPr>
          <a:xfrm>
            <a:off x="2506452" y="5232058"/>
            <a:ext cx="13275096" cy="415498"/>
          </a:xfrm>
          <a:custGeom>
            <a:avLst/>
            <a:gdLst/>
            <a:ahLst/>
            <a:cxnLst/>
            <a:rect l="l" t="t" r="r" b="b"/>
            <a:pathLst>
              <a:path w="822123" h="234507">
                <a:moveTo>
                  <a:pt x="0" y="0"/>
                </a:moveTo>
                <a:lnTo>
                  <a:pt x="822123" y="0"/>
                </a:lnTo>
                <a:lnTo>
                  <a:pt x="822123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  <a:ln>
            <a:noFill/>
          </a:ln>
        </p:spPr>
        <p:txBody>
          <a:bodyPr anchor="ctr"/>
          <a:lstStyle/>
          <a:p>
            <a:pPr algn="ctr"/>
            <a:endParaRPr lang="en-US" altLang="ja-JP" sz="4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0F50FF-D34F-403D-1209-605CF365CFB8}"/>
              </a:ext>
            </a:extLst>
          </p:cNvPr>
          <p:cNvSpPr txBox="1"/>
          <p:nvPr/>
        </p:nvSpPr>
        <p:spPr>
          <a:xfrm>
            <a:off x="4546600" y="4728001"/>
            <a:ext cx="919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2878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689DA-357A-152B-2595-1E9E0183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A4325D5-6900-209B-94E6-76D503164E0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F3BF459-9743-6895-74CA-251D410779A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概要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96A02F6-61D2-278D-2695-53252FA6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603EA36A-C6B0-6E4F-D12B-989CE7028953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DAE21BA-CA58-4F10-84EC-C744C82E8E6E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DBF9806-E649-6D18-9539-0966B9C34A64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EA74497-8489-ABEE-3F62-3D9634A6D775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2C3279B8-7DA5-B611-414A-1C142029781C}"/>
              </a:ext>
            </a:extLst>
          </p:cNvPr>
          <p:cNvSpPr/>
          <p:nvPr/>
        </p:nvSpPr>
        <p:spPr>
          <a:xfrm>
            <a:off x="381000" y="1831132"/>
            <a:ext cx="4837409" cy="7847906"/>
          </a:xfrm>
          <a:prstGeom prst="roundRect">
            <a:avLst/>
          </a:prstGeom>
          <a:solidFill>
            <a:srgbClr val="FBF9D5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train</a:t>
            </a:r>
            <a:r>
              <a:rPr kumimoji="1" lang="ja-JP" altLang="en-US" sz="28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endParaRPr kumimoji="1" lang="en-US" altLang="ja-JP" sz="2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 descr="人, 衣料, 立つ, 衣類 が含まれている画像&#10;&#10;自動的に生成された説明">
            <a:extLst>
              <a:ext uri="{FF2B5EF4-FFF2-40B4-BE49-F238E27FC236}">
                <a16:creationId xmlns:a16="http://schemas.microsoft.com/office/drawing/2014/main" id="{11C79D72-23D4-7814-3FCB-0C68E05697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7" t="5060" r="7258" b="42911"/>
          <a:stretch/>
        </p:blipFill>
        <p:spPr>
          <a:xfrm>
            <a:off x="737080" y="2746135"/>
            <a:ext cx="1484216" cy="1484216"/>
          </a:xfrm>
          <a:prstGeom prst="rect">
            <a:avLst/>
          </a:prstGeom>
        </p:spPr>
      </p:pic>
      <p:pic>
        <p:nvPicPr>
          <p:cNvPr id="14" name="図 13" descr="オレンジ色の鳥&#10;&#10;自動的に生成された説明">
            <a:extLst>
              <a:ext uri="{FF2B5EF4-FFF2-40B4-BE49-F238E27FC236}">
                <a16:creationId xmlns:a16="http://schemas.microsoft.com/office/drawing/2014/main" id="{DF4CEC56-6E31-8A59-692E-9197EA9387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5346" r="25018" b="19316"/>
          <a:stretch/>
        </p:blipFill>
        <p:spPr>
          <a:xfrm>
            <a:off x="737081" y="6120964"/>
            <a:ext cx="1484216" cy="1484216"/>
          </a:xfrm>
          <a:prstGeom prst="rect">
            <a:avLst/>
          </a:prstGeom>
        </p:spPr>
      </p:pic>
      <p:pic>
        <p:nvPicPr>
          <p:cNvPr id="15" name="図 14" descr="水の中にいる鳥&#10;&#10;中程度の精度で自動的に生成された説明">
            <a:extLst>
              <a:ext uri="{FF2B5EF4-FFF2-40B4-BE49-F238E27FC236}">
                <a16:creationId xmlns:a16="http://schemas.microsoft.com/office/drawing/2014/main" id="{DEA1D6C9-908C-8CA0-CA98-7E2B0F0DC5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t="19244" r="32036" b="26129"/>
          <a:stretch/>
        </p:blipFill>
        <p:spPr>
          <a:xfrm flipH="1">
            <a:off x="720749" y="7808376"/>
            <a:ext cx="1500547" cy="150054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65E9CF3-9C66-B456-8ED3-F2CBD44AD280}"/>
              </a:ext>
            </a:extLst>
          </p:cNvPr>
          <p:cNvSpPr txBox="1"/>
          <p:nvPr/>
        </p:nvSpPr>
        <p:spPr>
          <a:xfrm>
            <a:off x="2718787" y="337874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赤いうちわを持って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花の前に立つ女性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BC2862-06E3-498A-3019-93689799FE44}"/>
              </a:ext>
            </a:extLst>
          </p:cNvPr>
          <p:cNvSpPr txBox="1"/>
          <p:nvPr/>
        </p:nvSpPr>
        <p:spPr>
          <a:xfrm>
            <a:off x="2718787" y="672750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赤い羽と黒い目を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持った鳥がうつむく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E4F99B-3BEE-C448-DBE4-B9A9CCA675EF}"/>
              </a:ext>
            </a:extLst>
          </p:cNvPr>
          <p:cNvSpPr txBox="1"/>
          <p:nvPr/>
        </p:nvSpPr>
        <p:spPr>
          <a:xfrm>
            <a:off x="2684550" y="84588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水の上で遊ぶ黒い鳥</a:t>
            </a:r>
          </a:p>
        </p:txBody>
      </p:sp>
      <p:pic>
        <p:nvPicPr>
          <p:cNvPr id="19" name="図 18" descr="花, 屋外, 女性, 座る が含まれている画像&#10;&#10;自動的に生成された説明">
            <a:extLst>
              <a:ext uri="{FF2B5EF4-FFF2-40B4-BE49-F238E27FC236}">
                <a16:creationId xmlns:a16="http://schemas.microsoft.com/office/drawing/2014/main" id="{C4CB4A6D-A410-9C6B-A6AF-BCC5431160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7" t="45511" r="16641" b="7918"/>
          <a:stretch/>
        </p:blipFill>
        <p:spPr>
          <a:xfrm>
            <a:off x="720749" y="4433549"/>
            <a:ext cx="1500547" cy="150054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970A1AC-A0ED-5DE7-DEE0-92430F6B4C53}"/>
              </a:ext>
            </a:extLst>
          </p:cNvPr>
          <p:cNvSpPr txBox="1"/>
          <p:nvPr/>
        </p:nvSpPr>
        <p:spPr>
          <a:xfrm>
            <a:off x="2748425" y="491875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黄色い花の前で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うつむく女性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5C3814C-1475-E41F-A099-8033765F697B}"/>
              </a:ext>
            </a:extLst>
          </p:cNvPr>
          <p:cNvSpPr txBox="1"/>
          <p:nvPr/>
        </p:nvSpPr>
        <p:spPr>
          <a:xfrm>
            <a:off x="6844567" y="8069089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細かい情報</a:t>
            </a:r>
            <a:r>
              <a:rPr kumimoji="1" lang="ja-JP" altLang="en-US" sz="2800">
                <a:latin typeface="Yu Gothic" panose="020B0400000000000000" pitchFamily="34" charset="-128"/>
                <a:ea typeface="Yu Gothic" panose="020B0400000000000000" pitchFamily="34" charset="-128"/>
              </a:rPr>
              <a:t>まで特徴空間に表現可能</a:t>
            </a: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B4952FE-2F44-6A83-783B-297C77B1A173}"/>
              </a:ext>
            </a:extLst>
          </p:cNvPr>
          <p:cNvSpPr/>
          <p:nvPr/>
        </p:nvSpPr>
        <p:spPr>
          <a:xfrm>
            <a:off x="9817276" y="3713661"/>
            <a:ext cx="3585933" cy="3412106"/>
          </a:xfrm>
          <a:prstGeom prst="ellipse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89B7E785-E965-5933-A81A-44FD16C434D8}"/>
              </a:ext>
            </a:extLst>
          </p:cNvPr>
          <p:cNvSpPr/>
          <p:nvPr/>
        </p:nvSpPr>
        <p:spPr>
          <a:xfrm>
            <a:off x="5941935" y="3810174"/>
            <a:ext cx="3585933" cy="3412106"/>
          </a:xfrm>
          <a:prstGeom prst="ellipse">
            <a:avLst/>
          </a:prstGeom>
          <a:solidFill>
            <a:srgbClr val="DBEEF4">
              <a:alpha val="50196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B009951-7326-C6DB-869A-C1CD18AF23D5}"/>
              </a:ext>
            </a:extLst>
          </p:cNvPr>
          <p:cNvCxnSpPr>
            <a:cxnSpLocks/>
          </p:cNvCxnSpPr>
          <p:nvPr/>
        </p:nvCxnSpPr>
        <p:spPr>
          <a:xfrm flipV="1">
            <a:off x="9672572" y="3160081"/>
            <a:ext cx="0" cy="2909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32D42D92-435F-05A7-D42F-ED7D559237F8}"/>
              </a:ext>
            </a:extLst>
          </p:cNvPr>
          <p:cNvCxnSpPr>
            <a:cxnSpLocks/>
          </p:cNvCxnSpPr>
          <p:nvPr/>
        </p:nvCxnSpPr>
        <p:spPr>
          <a:xfrm>
            <a:off x="9672572" y="6041130"/>
            <a:ext cx="3003255" cy="1428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5EBDD28-FB15-F471-C130-AC30AEE53A9D}"/>
              </a:ext>
            </a:extLst>
          </p:cNvPr>
          <p:cNvCxnSpPr>
            <a:cxnSpLocks/>
          </p:cNvCxnSpPr>
          <p:nvPr/>
        </p:nvCxnSpPr>
        <p:spPr>
          <a:xfrm flipH="1">
            <a:off x="7232428" y="6041130"/>
            <a:ext cx="2440144" cy="1367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1FE8D5-059D-E3ED-2870-41621303433B}"/>
              </a:ext>
            </a:extLst>
          </p:cNvPr>
          <p:cNvSpPr txBox="1"/>
          <p:nvPr/>
        </p:nvSpPr>
        <p:spPr>
          <a:xfrm>
            <a:off x="5334000" y="3278238"/>
            <a:ext cx="803623" cy="36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人間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AD48854-FFEA-AAD2-F338-7313C46DAB1C}"/>
              </a:ext>
            </a:extLst>
          </p:cNvPr>
          <p:cNvSpPr txBox="1"/>
          <p:nvPr/>
        </p:nvSpPr>
        <p:spPr>
          <a:xfrm>
            <a:off x="13369577" y="3343797"/>
            <a:ext cx="803623" cy="36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鳥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0834D1A7-45DC-4E9C-249B-BF75B1380C1B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12878062" y="3713661"/>
            <a:ext cx="525148" cy="499692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046226F-9B19-2748-E193-309D822EE7BA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5793391" y="3656514"/>
            <a:ext cx="673692" cy="653352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C450622-D98E-3F6F-57A1-702076FBBFFE}"/>
              </a:ext>
            </a:extLst>
          </p:cNvPr>
          <p:cNvSpPr txBox="1"/>
          <p:nvPr/>
        </p:nvSpPr>
        <p:spPr>
          <a:xfrm>
            <a:off x="9354594" y="7125767"/>
            <a:ext cx="909775" cy="294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特徴空間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CB4F44C-C17D-0B87-4971-D59991FF00F7}"/>
              </a:ext>
            </a:extLst>
          </p:cNvPr>
          <p:cNvSpPr/>
          <p:nvPr/>
        </p:nvSpPr>
        <p:spPr>
          <a:xfrm>
            <a:off x="7443763" y="4037487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花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C2CCA80-7CEF-ECD7-9767-7B4E7B0EDE6D}"/>
              </a:ext>
            </a:extLst>
          </p:cNvPr>
          <p:cNvSpPr/>
          <p:nvPr/>
        </p:nvSpPr>
        <p:spPr>
          <a:xfrm>
            <a:off x="6542693" y="5126622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立つ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9C3FA3A-BA17-3BAF-FF55-FA872EC294DF}"/>
              </a:ext>
            </a:extLst>
          </p:cNvPr>
          <p:cNvSpPr/>
          <p:nvPr/>
        </p:nvSpPr>
        <p:spPr>
          <a:xfrm>
            <a:off x="11761425" y="3886551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黒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41F7B30-B0ED-0678-2868-D6A1167959FB}"/>
              </a:ext>
            </a:extLst>
          </p:cNvPr>
          <p:cNvSpPr/>
          <p:nvPr/>
        </p:nvSpPr>
        <p:spPr>
          <a:xfrm>
            <a:off x="9042327" y="6214213"/>
            <a:ext cx="140519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うつむく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1E43746-D65E-C2CE-6FF7-6F22291F8A65}"/>
              </a:ext>
            </a:extLst>
          </p:cNvPr>
          <p:cNvSpPr/>
          <p:nvPr/>
        </p:nvSpPr>
        <p:spPr>
          <a:xfrm>
            <a:off x="10734708" y="5441280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嘴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32EF071-A02B-31E8-8411-1D9729AE8534}"/>
              </a:ext>
            </a:extLst>
          </p:cNvPr>
          <p:cNvSpPr/>
          <p:nvPr/>
        </p:nvSpPr>
        <p:spPr>
          <a:xfrm>
            <a:off x="7855437" y="5854858"/>
            <a:ext cx="89024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前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F88F7D4-E47F-19AB-CDE4-5F96A11E279A}"/>
              </a:ext>
            </a:extLst>
          </p:cNvPr>
          <p:cNvSpPr/>
          <p:nvPr/>
        </p:nvSpPr>
        <p:spPr>
          <a:xfrm>
            <a:off x="12428613" y="5812585"/>
            <a:ext cx="89024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水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6E548B0-DFC1-00A8-97A3-B56B88F5A060}"/>
              </a:ext>
            </a:extLst>
          </p:cNvPr>
          <p:cNvSpPr/>
          <p:nvPr/>
        </p:nvSpPr>
        <p:spPr>
          <a:xfrm>
            <a:off x="8755532" y="4348250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赤い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3060835-157A-4A71-7A67-0D0D4151F34C}"/>
              </a:ext>
            </a:extLst>
          </p:cNvPr>
          <p:cNvGrpSpPr/>
          <p:nvPr/>
        </p:nvGrpSpPr>
        <p:grpSpPr>
          <a:xfrm>
            <a:off x="13824520" y="4927476"/>
            <a:ext cx="4134466" cy="4141962"/>
            <a:chOff x="14020659" y="5344938"/>
            <a:chExt cx="4134466" cy="4141962"/>
          </a:xfrm>
        </p:grpSpPr>
        <p:sp>
          <p:nvSpPr>
            <p:cNvPr id="42" name="下矢印 41">
              <a:extLst>
                <a:ext uri="{FF2B5EF4-FFF2-40B4-BE49-F238E27FC236}">
                  <a16:creationId xmlns:a16="http://schemas.microsoft.com/office/drawing/2014/main" id="{5A07072B-3DC5-4C8F-2A8D-8E6BABBD7557}"/>
                </a:ext>
              </a:extLst>
            </p:cNvPr>
            <p:cNvSpPr/>
            <p:nvPr/>
          </p:nvSpPr>
          <p:spPr>
            <a:xfrm>
              <a:off x="15812329" y="5344938"/>
              <a:ext cx="797617" cy="348271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B28691B-638C-9AC0-828A-A48207B5B3D2}"/>
                </a:ext>
              </a:extLst>
            </p:cNvPr>
            <p:cNvSpPr txBox="1"/>
            <p:nvPr/>
          </p:nvSpPr>
          <p:spPr>
            <a:xfrm>
              <a:off x="14020659" y="6799560"/>
              <a:ext cx="4134466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>
                  <a:latin typeface="Yu Gothic" panose="020B0400000000000000" pitchFamily="34" charset="-128"/>
                  <a:ea typeface="Yu Gothic" panose="020B0400000000000000" pitchFamily="34" charset="-128"/>
                </a:rPr>
                <a:t>推論データに近い特徴を</a:t>
              </a:r>
              <a:endParaRPr kumimoji="1" lang="en-US" altLang="ja-JP" sz="2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r>
                <a:rPr kumimoji="1" lang="ja-JP" altLang="en-US" sz="2800">
                  <a:latin typeface="Yu Gothic" panose="020B0400000000000000" pitchFamily="34" charset="-128"/>
                  <a:ea typeface="Yu Gothic" panose="020B0400000000000000" pitchFamily="34" charset="-128"/>
                </a:rPr>
                <a:t>使い文章を出力</a:t>
              </a:r>
              <a:endParaRPr kumimoji="1" lang="en-US" altLang="ja-JP" sz="2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F24B340-7463-ECAC-D202-6507AB4A6CB8}"/>
                </a:ext>
              </a:extLst>
            </p:cNvPr>
            <p:cNvSpPr txBox="1"/>
            <p:nvPr/>
          </p:nvSpPr>
          <p:spPr>
            <a:xfrm>
              <a:off x="15100779" y="8902125"/>
              <a:ext cx="22140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200"/>
                <a:t>赤い嘴の鳥</a:t>
              </a: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616458B2-EA02-527F-0AD9-B78D6E999F70}"/>
              </a:ext>
            </a:extLst>
          </p:cNvPr>
          <p:cNvGrpSpPr/>
          <p:nvPr/>
        </p:nvGrpSpPr>
        <p:grpSpPr>
          <a:xfrm>
            <a:off x="13927141" y="1815887"/>
            <a:ext cx="4001835" cy="3111589"/>
            <a:chOff x="14067090" y="2980783"/>
            <a:chExt cx="4001835" cy="3111589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72802FEC-A4EF-20A8-48D3-27BF51B65154}"/>
                </a:ext>
              </a:extLst>
            </p:cNvPr>
            <p:cNvSpPr/>
            <p:nvPr/>
          </p:nvSpPr>
          <p:spPr>
            <a:xfrm>
              <a:off x="14067090" y="2980783"/>
              <a:ext cx="4001835" cy="3111589"/>
            </a:xfrm>
            <a:prstGeom prst="roundRect">
              <a:avLst/>
            </a:prstGeom>
            <a:solidFill>
              <a:srgbClr val="FBF9D5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test</a:t>
              </a:r>
              <a:r>
                <a:rPr kumimoji="1" lang="ja-JP" altLang="en-US" sz="28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データ</a:t>
              </a:r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48" name="図 47" descr="背景パターン&#10;&#10;自動的に生成された説明">
              <a:extLst>
                <a:ext uri="{FF2B5EF4-FFF2-40B4-BE49-F238E27FC236}">
                  <a16:creationId xmlns:a16="http://schemas.microsoft.com/office/drawing/2014/main" id="{9E346F3A-7AA9-3D8D-AC05-E5A42457F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9754" y="3906831"/>
              <a:ext cx="2736506" cy="1821486"/>
            </a:xfrm>
            <a:prstGeom prst="rect">
              <a:avLst/>
            </a:prstGeom>
          </p:spPr>
        </p:pic>
      </p:grpSp>
      <p:sp>
        <p:nvSpPr>
          <p:cNvPr id="49" name="円/楕円 48">
            <a:extLst>
              <a:ext uri="{FF2B5EF4-FFF2-40B4-BE49-F238E27FC236}">
                <a16:creationId xmlns:a16="http://schemas.microsoft.com/office/drawing/2014/main" id="{408A7229-D36E-BAAE-1FFA-8F641E16FF6B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10015057" y="4984044"/>
            <a:ext cx="304798" cy="30479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27A9B20-363E-2748-2FF5-435BA749AD0F}"/>
              </a:ext>
            </a:extLst>
          </p:cNvPr>
          <p:cNvCxnSpPr>
            <a:cxnSpLocks/>
          </p:cNvCxnSpPr>
          <p:nvPr/>
        </p:nvCxnSpPr>
        <p:spPr>
          <a:xfrm flipH="1" flipV="1">
            <a:off x="9524791" y="4869019"/>
            <a:ext cx="642665" cy="2873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EC6EF6B7-09AD-985B-BC7B-B90026743BCA}"/>
              </a:ext>
            </a:extLst>
          </p:cNvPr>
          <p:cNvCxnSpPr>
            <a:cxnSpLocks/>
          </p:cNvCxnSpPr>
          <p:nvPr/>
        </p:nvCxnSpPr>
        <p:spPr>
          <a:xfrm>
            <a:off x="10157456" y="5136443"/>
            <a:ext cx="536554" cy="6105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3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D9E22-E633-CA67-C05B-7F8C6220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83F3CEC4-DCE2-8149-885C-45E012208B9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7697475-D5D8-6648-D6DF-BADA0ADCE7D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定式化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980A680-E448-12CA-5CDC-A16BDFC1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BD49042-493F-B610-4F47-6F62ADD9A91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E4D7EE1-D03F-C888-0ADA-F1CF766F4D4F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A0D6783-967D-1AF2-FC2A-B85F0572895E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4368696-BF3E-06E1-78EA-DA2E742CB9D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/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4000" b="1" dirty="0" err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TrainData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が存在しなくても識別可能な手法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endParaRPr lang="en-US" altLang="ja-JP" sz="32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◯活用する</a:t>
                </a:r>
                <a:r>
                  <a:rPr lang="en-US" altLang="ja-JP" sz="2800" b="1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つのクラス</a:t>
                </a:r>
                <a:endParaRPr lang="en-US" altLang="ja-JP" sz="28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3200" b="1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：学習用の可視クラス</a:t>
                </a:r>
                <a:r>
                  <a:rPr lang="en-US" altLang="ja-JP" sz="2400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：予測用の不可視クラス</a:t>
                </a:r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⋂ 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 ∅</m:t>
                      </m:r>
                    </m:oMath>
                  </m:oMathPara>
                </a14:m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800" b="1" i="0" u="none" strike="noStrike" kern="1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◯各クラスに含まれる集合</a:t>
                </a:r>
                <a:endParaRPr lang="en-US" altLang="ja-JP" sz="28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p>
                  </m:oMath>
                </a14:m>
                <a:r>
                  <a:rPr lang="ja-JP" altLang="ja-JP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ja-JP" altLang="en-US" sz="2400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：可視クラスのラベル付きインスタンスの集合 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𝑡𝑟</m:t>
                          </m:r>
                        </m:sup>
                      </m:sSup>
                      <m:r>
                        <a:rPr lang="en-US" altLang="ja-JP" sz="24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𝑋：特徴空間</a:t>
                </a:r>
                <a:endParaRPr lang="en-US" altLang="ja-JP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各ラベル付きインスタンス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ja-JP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に対応するラベル</a:t>
                </a:r>
                <a:r>
                  <a:rPr lang="ja-JP" altLang="ja-JP" sz="24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US" altLang="ja-JP" sz="24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：</a:t>
                </a:r>
                <a:r>
                  <a:rPr lang="ja-JP" altLang="ja-JP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テストデータのインスタンスの集合</a:t>
                </a: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bSup>
                  </m:oMath>
                </a14:m>
                <a:r>
                  <a:rPr lang="ja-JP" altLang="en-US" sz="1800" kern="1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内のテストインスタンス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ja-JP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に対応する予測られたラベルのクラス</a:t>
                </a: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blipFill>
                <a:blip r:embed="rId4"/>
                <a:stretch>
                  <a:fillRect l="-796" t="-1329" r="-3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/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blipFill>
                <a:blip r:embed="rId5"/>
                <a:stretch>
                  <a:fillRect l="-22807"/>
                </a:stretch>
              </a:blip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/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blipFill>
                <a:blip r:embed="rId6"/>
                <a:stretch>
                  <a:fillRect l="-28070"/>
                </a:stretch>
              </a:blip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3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84436-294E-E6F8-D7C8-B40A37C0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BEA1F75F-9F7D-1A4A-D274-E3518D3F921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B8E828B-7099-A694-BB10-7C4791F48C9F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モデル構築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1032F4EA-C122-65AD-2661-602E2EAF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16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D104F673-BC4D-3454-70AE-ECAC6439CAF5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4FD79CCD-BDCD-24B2-2E68-8BC6A9D25BB7}"/>
                  </a:ext>
                </a:extLst>
              </p:cNvPr>
              <p:cNvSpPr txBox="1"/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24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の例：　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,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↓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BERT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エンコーダーへの入力形式に変換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[CLS]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</a:t>
                </a:r>
              </a:p>
              <a:p>
                <a:pPr lvl="1"/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「いちごを食べます」という文に対して「いちごは食品だ」は同じような意味を持つか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↑こんな感じの操作を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を変えながら繰り返していく</a:t>
                </a:r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以下のように線形層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(1)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を重ね，損失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(2)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を計算</a:t>
                </a:r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	(1)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ja-JP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ja-JP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log</m:t>
                            </m:r>
                            <m: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(2)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b="0" i="0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線形層のパラメーター</a:t>
                </a: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ja-JP" altLang="en-US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各文章に対応する隠れベクトル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kern="100" smtClean="0"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次元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のマッチングスコア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ja-JP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・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シグモイド関数</a:t>
                </a:r>
              </a:p>
              <a:p>
                <a:pPr lvl="1"/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3200" b="1" i="1" kern="1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ja-JP" altLang="en-US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が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小さくなるようにモデルを構築していく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52F671D-71A7-1B98-5FD3-F9ADADA2C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blipFill>
                <a:blip r:embed="rId4"/>
                <a:stretch>
                  <a:fillRect l="-6283" b="-177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BBB67AB-0A3E-CE92-5DA2-91BA5BA7E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4622" r="5882"/>
          <a:stretch/>
        </p:blipFill>
        <p:spPr>
          <a:xfrm>
            <a:off x="9747853" y="4181122"/>
            <a:ext cx="7511447" cy="4818146"/>
          </a:xfrm>
          <a:prstGeom prst="rect">
            <a:avLst/>
          </a:prstGeom>
          <a:ln>
            <a:noFill/>
          </a:ln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B2A802C-4556-5869-669E-737726EC8632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8CCB20C-1648-4B30-5AB6-303F3ABB1176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A78C8A3-28B1-D153-65C0-41DC32CC9119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41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C30F7-BB23-4EB0-2586-DC34ECBCB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2B0FFE79-67DE-B3EC-A8CE-82E6C65E56A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FCA01F-78F3-2EC8-4B5E-0DCDE2DDFED1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予測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3714AE9-DB27-77EB-13D4-52C794C9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17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DCDBA5E-7E01-CB64-FCC6-D85CE5363D6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/>
              <p:nvPr/>
            </p:nvSpPr>
            <p:spPr>
              <a:xfrm>
                <a:off x="1028700" y="1823581"/>
                <a:ext cx="162306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会話の各文章と「この文章は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{note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カテゴリ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}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に関する会話だ」は似た意味を持つか？</a:t>
                </a:r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テキスト</a:t>
                </a:r>
                <a14:m>
                  <m:oMath xmlns:m="http://schemas.openxmlformats.org/officeDocument/2006/math"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とのマッチングスコアが最大となるようなラベル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を擬似ラベルと</a:t>
                </a:r>
                <a:r>
                  <a:rPr lang="ja-JP" altLang="en-US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する．</a:t>
                </a:r>
                <a:endParaRPr lang="en-US" altLang="ja-JP" sz="2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823581"/>
                <a:ext cx="16230600" cy="1015663"/>
              </a:xfrm>
              <a:prstGeom prst="rect">
                <a:avLst/>
              </a:prstGeom>
              <a:blipFill>
                <a:blip r:embed="rId2"/>
                <a:stretch>
                  <a:fillRect t="-7407" b="-160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8936091"/>
                  </p:ext>
                </p:extLst>
              </p:nvPr>
            </p:nvGraphicFramePr>
            <p:xfrm>
              <a:off x="781574" y="3282528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現時点の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ja-JP" altLang="ja-JP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最近は、若者も結構旅行に行くんじゃないの？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8936091"/>
                  </p:ext>
                </p:extLst>
              </p:nvPr>
            </p:nvGraphicFramePr>
            <p:xfrm>
              <a:off x="781574" y="3282528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7822" t="-1316" r="-990" b="-4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最近は、若者も結構旅行に行くんじゃないの？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13C8A9-A5BE-EF2B-3F5F-D836AA235409}"/>
              </a:ext>
            </a:extLst>
          </p:cNvPr>
          <p:cNvSpPr txBox="1"/>
          <p:nvPr/>
        </p:nvSpPr>
        <p:spPr>
          <a:xfrm>
            <a:off x="2185300" y="8807197"/>
            <a:ext cx="14829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これらの過程を通して各会話データ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(test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に最適なラベルを付与できる！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9674CA-1806-432B-13F3-FBC247885405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B5FDA553-9F14-0B53-81D6-C3C86B596B53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3BDB56A-1C20-AFFF-A804-D6F1FA0C51B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71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データベースの構造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40C0209-AF97-6C1E-D204-97C0D014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18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812FC30-9452-D04F-CB24-A64AF850BD7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574E4449-7347-C2C0-0FF9-094E305398A1}"/>
              </a:ext>
            </a:extLst>
          </p:cNvPr>
          <p:cNvGrpSpPr>
            <a:grpSpLocks noChangeAspect="1"/>
          </p:cNvGrpSpPr>
          <p:nvPr/>
        </p:nvGrpSpPr>
        <p:grpSpPr>
          <a:xfrm>
            <a:off x="17218698" y="102940"/>
            <a:ext cx="875003" cy="1189693"/>
            <a:chOff x="7152209" y="6753783"/>
            <a:chExt cx="1488722" cy="202413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B4836D94-B7BA-47F0-9E9E-1ABEE182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3082" y="6753783"/>
              <a:ext cx="1467849" cy="1467849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EED1A7-B18B-D77C-5685-CB32D1E838ED}"/>
                </a:ext>
              </a:extLst>
            </p:cNvPr>
            <p:cNvSpPr txBox="1"/>
            <p:nvPr/>
          </p:nvSpPr>
          <p:spPr>
            <a:xfrm>
              <a:off x="7152209" y="8201903"/>
              <a:ext cx="1467851" cy="576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16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aphicFrame>
        <p:nvGraphicFramePr>
          <p:cNvPr id="19" name="図表 18">
            <a:extLst>
              <a:ext uri="{FF2B5EF4-FFF2-40B4-BE49-F238E27FC236}">
                <a16:creationId xmlns:a16="http://schemas.microsoft.com/office/drawing/2014/main" id="{515444BC-253A-4893-D45E-B5C1F8607A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395925"/>
              </p:ext>
            </p:extLst>
          </p:nvPr>
        </p:nvGraphicFramePr>
        <p:xfrm>
          <a:off x="603982" y="1903157"/>
          <a:ext cx="17080036" cy="7721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90A83-2A1D-F5F1-8303-6AE9ECA3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36C7B7F7-50B3-4B10-2171-12B2F9CE8AF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8CC5E1-16B8-D9D7-34A3-5D4B198009B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マッチングシステムの仕組み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48DF138-6F87-3199-7BA1-4DA274EA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19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3D61E03-6A0E-D319-87A2-D29A12AA5D4F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474B9F9-8453-AEBC-3B9F-5696D605985B}"/>
              </a:ext>
            </a:extLst>
          </p:cNvPr>
          <p:cNvGrpSpPr/>
          <p:nvPr/>
        </p:nvGrpSpPr>
        <p:grpSpPr>
          <a:xfrm>
            <a:off x="16229485" y="30932"/>
            <a:ext cx="2031325" cy="1288424"/>
            <a:chOff x="4379582" y="5451656"/>
            <a:chExt cx="3877005" cy="2263631"/>
          </a:xfrm>
        </p:grpSpPr>
        <p:pic>
          <p:nvPicPr>
            <p:cNvPr id="3" name="グラフィックス 2" descr="ダンス 枠線">
              <a:extLst>
                <a:ext uri="{FF2B5EF4-FFF2-40B4-BE49-F238E27FC236}">
                  <a16:creationId xmlns:a16="http://schemas.microsoft.com/office/drawing/2014/main" id="{1424E9AD-99C6-449E-DDE1-84F549F0E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65C8560-C281-928E-BFCD-8ADE87A19584}"/>
                </a:ext>
              </a:extLst>
            </p:cNvPr>
            <p:cNvSpPr txBox="1"/>
            <p:nvPr/>
          </p:nvSpPr>
          <p:spPr>
            <a:xfrm>
              <a:off x="4379582" y="7120482"/>
              <a:ext cx="3877005" cy="594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06F2F3E-B720-67F3-797B-B49335CCFCF4}"/>
              </a:ext>
            </a:extLst>
          </p:cNvPr>
          <p:cNvSpPr/>
          <p:nvPr/>
        </p:nvSpPr>
        <p:spPr>
          <a:xfrm>
            <a:off x="6255320" y="3679729"/>
            <a:ext cx="310470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A3E85D2-03E5-0E08-C7D5-03C8C8BE06E7}"/>
              </a:ext>
            </a:extLst>
          </p:cNvPr>
          <p:cNvSpPr/>
          <p:nvPr/>
        </p:nvSpPr>
        <p:spPr>
          <a:xfrm>
            <a:off x="10128448" y="3714009"/>
            <a:ext cx="3048000" cy="68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4899EE5-9898-550C-7B7E-09FB806494E6}"/>
                  </a:ext>
                </a:extLst>
              </p:cNvPr>
              <p:cNvSpPr txBox="1"/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40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QUBO</a:t>
                </a:r>
                <a:r>
                  <a:rPr kumimoji="1" lang="en-US" altLang="ja-JP" sz="28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(=Quadratic Unconstrained Binary Optimization)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で組み合わせ最適化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sz="4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𝑗𝑙</m:t>
                              </m:r>
                            </m:sub>
                          </m:sSub>
                          <m:r>
                            <a:rPr kumimoji="1" lang="en-US" altLang="ja-JP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ja-JP" sz="4000" i="1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ja-JP" sz="36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: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ユーザー＊のトピック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k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に対する関心度合い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ユーザー＊がクラス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に属する時は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1,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属さない時は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0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和が最大を取るよう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ja-JP" alt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に割り当てる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3200" i="1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</m:s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制約条件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全ユーザーがどこかのグループに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回属す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(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可能な限り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ja-JP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4899EE5-9898-550C-7B7E-09FB80649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blipFill>
                <a:blip r:embed="rId4"/>
                <a:stretch>
                  <a:fillRect t="-15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CC17B9-5620-183D-AE82-54A33EA910CA}"/>
              </a:ext>
            </a:extLst>
          </p:cNvPr>
          <p:cNvSpPr txBox="1"/>
          <p:nvPr/>
        </p:nvSpPr>
        <p:spPr>
          <a:xfrm>
            <a:off x="6959523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6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値をより大きく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9EB2301-9B02-7C42-6D8A-2AE179AB774B}"/>
              </a:ext>
            </a:extLst>
          </p:cNvPr>
          <p:cNvSpPr txBox="1"/>
          <p:nvPr/>
        </p:nvSpPr>
        <p:spPr>
          <a:xfrm>
            <a:off x="10837581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5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値をより小さく</a:t>
            </a:r>
          </a:p>
        </p:txBody>
      </p:sp>
    </p:spTree>
    <p:extLst>
      <p:ext uri="{BB962C8B-B14F-4D97-AF65-F5344CB8AC3E}">
        <p14:creationId xmlns:p14="http://schemas.microsoft.com/office/powerpoint/2010/main" val="99445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F512C98-E4B8-1F8E-F2D0-D8CDE737D25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E9C19990-529D-FDE3-E4E0-9986AD43B9E7}"/>
              </a:ext>
            </a:extLst>
          </p:cNvPr>
          <p:cNvSpPr/>
          <p:nvPr/>
        </p:nvSpPr>
        <p:spPr>
          <a:xfrm>
            <a:off x="8135888" y="-5873724"/>
            <a:ext cx="22873844" cy="25121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D2FDE7-1DA1-C83A-F5CC-85EBAAC4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" y="1512146"/>
            <a:ext cx="7407809" cy="1477070"/>
          </a:xfrm>
          <a:noFill/>
          <a:ln>
            <a:noFill/>
          </a:ln>
        </p:spPr>
        <p:txBody>
          <a:bodyPr vert="horz" lIns="137160" tIns="68580" rIns="137160" bIns="68580" rtlCol="0" anchor="ctr">
            <a:norm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白川 桃子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しらかわ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ももこ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altLang="ja-JP" sz="3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A3CE7AB-3C48-3A45-391B-DB323B77B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496" r="20587" b="-1496"/>
          <a:stretch>
            <a:fillRect/>
          </a:stretch>
        </p:blipFill>
        <p:spPr>
          <a:xfrm>
            <a:off x="12975102" y="5205749"/>
            <a:ext cx="5235063" cy="502094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C0F6E52-7FF5-E5A0-44C8-A4794F594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" t="20472" r="19695" b="21247"/>
          <a:stretch/>
        </p:blipFill>
        <p:spPr>
          <a:xfrm>
            <a:off x="8518833" y="5131095"/>
            <a:ext cx="5235063" cy="5102352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2CCB168-9C49-9FCF-3493-92275D52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52" r="16978"/>
          <a:stretch/>
        </p:blipFill>
        <p:spPr>
          <a:xfrm>
            <a:off x="12904908" y="53553"/>
            <a:ext cx="5322120" cy="51044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AE8CA47-F24D-2149-3091-ED7A375ACC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1" t="11460" r="25111" b="5523"/>
          <a:stretch/>
        </p:blipFill>
        <p:spPr>
          <a:xfrm>
            <a:off x="8476412" y="47921"/>
            <a:ext cx="5235063" cy="5102337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89314A-105D-9AF4-C545-385E5C8EC7A7}"/>
              </a:ext>
            </a:extLst>
          </p:cNvPr>
          <p:cNvSpPr txBox="1"/>
          <p:nvPr/>
        </p:nvSpPr>
        <p:spPr>
          <a:xfrm>
            <a:off x="249851" y="3232491"/>
            <a:ext cx="8247771" cy="5747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kumimoji="1"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所属</a:t>
            </a:r>
            <a:endParaRPr kumimoji="1"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武蔵野大学大学院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		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工学研究科数理工学専攻　</a:t>
            </a: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M1 </a:t>
            </a: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 Tech Lounge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ML/DS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endParaRPr kumimoji="1" lang="en-US" altLang="ja-JP" sz="1575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研究テーマ</a:t>
            </a:r>
            <a:endParaRPr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 b="1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日常会話を分析し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　　最適な話題を提示する手法を研究中！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endParaRPr lang="en-US" altLang="ja-JP" sz="1575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 defTabSz="1371600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  <a:defRPr/>
            </a:pPr>
            <a:r>
              <a:rPr kumimoji="1" lang="ja-JP" altLang="en-US" sz="3000" b="1" u="sng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好きなもの</a:t>
            </a:r>
          </a:p>
          <a:p>
            <a:pPr defTabSz="1371600"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ゲーム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LIVE,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スイーツ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お昼寝</a:t>
            </a:r>
            <a:endParaRPr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00450-34EC-BBB8-31CE-2C4724DB35B6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6F000-3414-F12C-E14C-AB49D32EBC5D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自己紹介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112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A6A3FB-B7C9-FAD2-D642-3BC05051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712BDC45-5040-AB9C-F763-94FFE7E0FD2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C4A1B2-9C41-0745-9E9E-A96A6061EA2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アカウント作成・ログイン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737B23A-EDA1-C2C5-67F3-09718CFF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02C9CFE0-FC3D-53D8-3830-5C84DFB9BAA0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A5F9F610-8065-555E-003F-AEB3DA9A9DBB}"/>
              </a:ext>
            </a:extLst>
          </p:cNvPr>
          <p:cNvGrpSpPr/>
          <p:nvPr/>
        </p:nvGrpSpPr>
        <p:grpSpPr>
          <a:xfrm>
            <a:off x="609453" y="1289448"/>
            <a:ext cx="70605444" cy="8792509"/>
            <a:chOff x="609453" y="1289448"/>
            <a:chExt cx="70605444" cy="8792509"/>
          </a:xfrm>
        </p:grpSpPr>
        <p:pic>
          <p:nvPicPr>
            <p:cNvPr id="133" name="図 13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8DC1F47-BE5F-94AB-771D-12E1871E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図 126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4EB9A27-B001-4FCD-7F30-56F8CD6CE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BF3248A-72A0-0110-8DCE-F35CF33B6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EAC2244-6C92-ED19-04EC-6DB7DFAD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0BA6102E-9F56-0FBA-803E-B4FD0C387CBD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DA14E0E7-A223-8176-B07C-6BA123CF2EB8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BCAD4AC9-BBC7-1232-B519-DA06535DC047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8131A983-08D1-60BC-A9B1-461E8E4CDC0C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1DABD199-BC3E-04D3-934B-58A20C55B5DB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737F9F9-CE94-A21E-97CA-00EA621F27EE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5751E2E0-F33F-D6E2-35B2-8D819585481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7FD7CFC-5261-2A62-9583-C60043E7D4AB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F059092C-BE6A-E075-A00E-98B78605202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A9437AE-276B-E23A-C25A-70E25A957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22B95DF-7AA4-A282-E7F5-03EE3F767FA2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A78F6457-C89A-4969-FDF8-9CA7B02774EC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127FE2D7-05D3-AE6B-9657-95D366896F3A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55C41CB-10DA-2D48-A620-02B9F7C8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F62D26C1-F814-F99D-F145-A56B16BFBBE2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79640EEE-0702-8EFC-1C9E-7831A1359B80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9DF75C9-4277-9EE7-EB01-CDA57587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3817066-F65C-C3D5-042E-98C0A5DD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D6AF4E6-1845-65C8-7883-9139D0CB1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FE17ECE-6054-1FB7-9A2A-D6B83F0D944E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90AA3397-245A-5DD6-91E9-2F88CE85E14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55107D01-CADC-DE86-1FE6-844E3D51D4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C1B803C5-F677-EF68-EED3-9448F36C35FC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53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B0759F-C26C-4A07-4645-A1A1C1A22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26331A9-E0FE-A4E6-DD9B-858417B94A23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DAE467-46D1-0A0A-2924-2F3FFBFF644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ホーム画面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648AE9B9-E5A3-C49E-673C-9C4DDFB1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9EC84A4-9929-A10D-99D1-10B2734D0A4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F3ACA7E-CA02-0DD8-8055-219976F6CA10}"/>
              </a:ext>
            </a:extLst>
          </p:cNvPr>
          <p:cNvGrpSpPr/>
          <p:nvPr/>
        </p:nvGrpSpPr>
        <p:grpSpPr>
          <a:xfrm>
            <a:off x="-14656244" y="1289448"/>
            <a:ext cx="70605444" cy="8792509"/>
            <a:chOff x="609453" y="1289448"/>
            <a:chExt cx="70605444" cy="8792509"/>
          </a:xfrm>
        </p:grpSpPr>
        <p:pic>
          <p:nvPicPr>
            <p:cNvPr id="3" name="図 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8569C6E-5A90-E867-5E08-F5FE3152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図 3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9D7BE54-EDFD-A1A2-A6AF-4B7563D1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図 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39E3095-F8B0-EDD2-C8CB-DD2E21C7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D6F6A2D-70AD-EEE9-35EB-53B514AF0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4344FBC-F03A-53EF-40A1-918E4914991E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9ED75279-7C1F-A19F-A50C-788469C4365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55959E02-4BDA-2A7F-B0FC-46DEE4662E2C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カギ線コネクタ 11">
              <a:extLst>
                <a:ext uri="{FF2B5EF4-FFF2-40B4-BE49-F238E27FC236}">
                  <a16:creationId xmlns:a16="http://schemas.microsoft.com/office/drawing/2014/main" id="{00B94790-AD42-2DBF-5785-19CF61BAA5C4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6140413-8D99-A853-0704-197E7B604CCC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0FC7BA4-F669-5C08-D5E0-63EB6D359745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886F0EF-1F0A-67DE-D3CA-63B917D2319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917E51-CE87-50C8-7DBE-C0EA9621CC3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カギ線コネクタ 17">
              <a:extLst>
                <a:ext uri="{FF2B5EF4-FFF2-40B4-BE49-F238E27FC236}">
                  <a16:creationId xmlns:a16="http://schemas.microsoft.com/office/drawing/2014/main" id="{0468DB3B-C496-3F3A-B9ED-21DA6B7435B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E30D41E0-E586-D7EC-AC59-0DBB5BF58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9BC6FA1-EAFA-7198-26B7-6B8CB15A029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9C85A6B-2410-A182-A1DC-AAD65CA94126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8618F6F-2A61-933E-304F-97943CC199EB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28" name="図 27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43E4710-96CA-B503-DEB3-A0B18B9B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70146CC-6CE5-F9B2-3C28-19B61F21A7F8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988CADB-4C9F-E20A-D630-A85D82A1B3AC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32" name="図 3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130C281-E01B-BDAB-A9C1-1B7D91BD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図 3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9F7A050-49DE-F5A7-829F-0B3C4D44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図 3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4008389-1F81-3F0D-B235-48DFC120A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930C1350-6EEF-266D-24E6-DF34D976E33D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BF56430-4BF8-32C8-2456-76DE6279176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3735CE0-1891-E112-9493-F526EBB953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8C40312-A39A-EB41-5875-E96C268B311E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13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DD9C1A-020B-BF3C-C0ED-65E8FF863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03D312FA-A91C-6728-A6CE-25AA48F1758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640CD6-F344-9CE2-21C9-B815435FC67A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録音準備・会話開始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08C2E59E-96F5-EB3F-C46B-6F2F6225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1EC329D6-ACF6-BCF6-729C-B94F396F112C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1A912172-07C7-4775-2192-CEA4CAF48765}"/>
              </a:ext>
            </a:extLst>
          </p:cNvPr>
          <p:cNvGrpSpPr/>
          <p:nvPr/>
        </p:nvGrpSpPr>
        <p:grpSpPr>
          <a:xfrm>
            <a:off x="-32332608" y="1289448"/>
            <a:ext cx="70605444" cy="8792509"/>
            <a:chOff x="609453" y="1289448"/>
            <a:chExt cx="70605444" cy="8792509"/>
          </a:xfrm>
        </p:grpSpPr>
        <p:pic>
          <p:nvPicPr>
            <p:cNvPr id="41" name="図 40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E6281AD-F028-E4E3-6884-B6BF89DD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図 4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91643E-4AA9-0EF0-67D4-3598EC5D8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図 4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8ED0C86-06FB-3D21-A33D-DB6415C96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図 44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5575963-FF33-AAD6-67B5-BE311222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7985D4F-EC32-84B3-6141-C04D67A4B305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カギ線コネクタ 46">
              <a:extLst>
                <a:ext uri="{FF2B5EF4-FFF2-40B4-BE49-F238E27FC236}">
                  <a16:creationId xmlns:a16="http://schemas.microsoft.com/office/drawing/2014/main" id="{56910F93-CF9C-FE38-E22A-7E10A9AEC714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8F832E6E-009B-8FF9-55D3-E48D1B86BA91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カギ線コネクタ 48">
              <a:extLst>
                <a:ext uri="{FF2B5EF4-FFF2-40B4-BE49-F238E27FC236}">
                  <a16:creationId xmlns:a16="http://schemas.microsoft.com/office/drawing/2014/main" id="{E03995E1-EFE3-2C59-E5C9-034C143B566B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0F7E97B-15FF-8F70-443F-AD2BBA13EDCE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2BEFDF83-FA78-1CD5-3FAF-67694CD5D024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D60B0AE9-735A-2A85-ADA3-510DDF568402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584DAAE-1AF7-05A3-63A9-BDDF587E0DA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カギ線コネクタ 55">
              <a:extLst>
                <a:ext uri="{FF2B5EF4-FFF2-40B4-BE49-F238E27FC236}">
                  <a16:creationId xmlns:a16="http://schemas.microsoft.com/office/drawing/2014/main" id="{9A8F151B-C4D8-8166-107B-1ABAC1372A2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B9AFF38C-FF6B-2A1D-67FA-0832E06E9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87776672-BC93-3064-DEF5-E9C96C90C928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6038E07-6797-C4B0-D35C-28B1E2723FE5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45F5F6BB-FFB2-9369-FD68-DF760792223B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63" name="図 6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3E31523-D224-3357-6B05-FBF509AF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8503313E-8107-09E5-130F-64DFA1D3A1C1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25A6179-C31E-F531-8F9A-2B720791EE13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68" name="図 67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2BE5513-F22C-CC27-1AC8-B990C3D7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図 68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4C1A0C5-F4BB-BC7E-E773-3FDCE8BE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図 6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213F2F0-7910-C6BA-E09B-33D0D28FD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F42AB905-BCCE-DFB3-2119-ECEFA535649B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8B2EBADB-9E3C-E6F9-7B75-DE702501F7A2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F3CBC46-9518-5E5C-0D71-74BBA18402FA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30415F5E-2BD1-9CC7-A155-0C4032CC39E1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07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3B687D-D590-E0C8-765B-5D0DFB49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377CCFE-8791-D851-516D-2FEC3E70A52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191E43-1B28-FE02-37A1-847E7FC6B69C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データ分析・結果の表示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FC6941B4-D455-733E-52CA-7089035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44C0072-9280-E2A0-88B9-73608EDE658A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6EDC0BC-9459-20DD-8F42-81F877C95BAB}"/>
              </a:ext>
            </a:extLst>
          </p:cNvPr>
          <p:cNvGrpSpPr/>
          <p:nvPr/>
        </p:nvGrpSpPr>
        <p:grpSpPr>
          <a:xfrm>
            <a:off x="-53070912" y="1289448"/>
            <a:ext cx="70605444" cy="8792509"/>
            <a:chOff x="609453" y="1289448"/>
            <a:chExt cx="70605444" cy="8792509"/>
          </a:xfrm>
        </p:grpSpPr>
        <p:pic>
          <p:nvPicPr>
            <p:cNvPr id="41" name="図 40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51DE9D-7EDE-8D46-77BF-D2E28DE5E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図 4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6A75E28-DD06-0A2A-B51D-2E22BEEE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図 4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2CC0A8-450B-FE45-D401-4DF56334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図 44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63EEA20-451C-1EAC-4FA5-A758D8097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5EAEA588-DEB3-7303-9254-A3E72060B26A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カギ線コネクタ 46">
              <a:extLst>
                <a:ext uri="{FF2B5EF4-FFF2-40B4-BE49-F238E27FC236}">
                  <a16:creationId xmlns:a16="http://schemas.microsoft.com/office/drawing/2014/main" id="{99A791E3-6881-CE51-911D-D286A985F581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354CAD33-D46E-E392-601F-3B6F312E6428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カギ線コネクタ 48">
              <a:extLst>
                <a:ext uri="{FF2B5EF4-FFF2-40B4-BE49-F238E27FC236}">
                  <a16:creationId xmlns:a16="http://schemas.microsoft.com/office/drawing/2014/main" id="{B17D5E92-823B-4DF9-8592-2A8FD0904810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CEAE8DF-E7E2-8E7A-1733-0584A1D61F90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3E60206D-3744-E03B-9BE5-093330AE74B7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78ACD975-FBC4-1EBB-0CE3-ECE67D8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3788758B-8187-734D-2ED9-6584B29DC83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カギ線コネクタ 55">
              <a:extLst>
                <a:ext uri="{FF2B5EF4-FFF2-40B4-BE49-F238E27FC236}">
                  <a16:creationId xmlns:a16="http://schemas.microsoft.com/office/drawing/2014/main" id="{1D8825C3-529A-2403-2D38-D28ABC164F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D1F14D63-319E-0BBE-B1A3-8AD1B903F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299D6491-FEE5-BE55-97ED-0F88ACB1AC99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26EF7410-1A3B-75CA-3929-BE2786BE78FB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D1B0E9AD-6E74-8EC8-D64A-68AC7DC19C12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63" name="図 6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C949458-56F4-01C9-29A0-11504A1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7C6E3FCD-05B4-3A9F-F855-0AE3C9EDB0B8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F0FA2EC-6147-469B-1BE6-C71796A75D79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68" name="図 67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0A0D35E-6D52-7792-687F-919ACCFD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図 68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E61D738-C77F-89DA-609A-C7266565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図 6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6E7DB3D-8E70-8E2B-2E49-AD7423D75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70B3DA5F-72EE-A707-15D7-D1A66840C702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4CAD44C-CA48-1909-7A60-BBE385164E07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128CAF3F-6F12-7C34-7EB6-E10F72D443E5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08122947-BF88-230C-1595-56B0A5372660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6FE984-2BB6-CD2A-4BAD-2A7494C75B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B0D9E1-6E1D-73D5-C274-953541AE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図 13" descr="ケーブル, 三脚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992D8EC-0B98-CF0F-39AE-1DC2729E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r="2116"/>
          <a:stretch>
            <a:fillRect/>
          </a:stretch>
        </p:blipFill>
        <p:spPr>
          <a:xfrm>
            <a:off x="575048" y="695735"/>
            <a:ext cx="17137904" cy="8895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75D245-9D9A-E727-5982-DB8FA0C12E98}"/>
              </a:ext>
            </a:extLst>
          </p:cNvPr>
          <p:cNvSpPr txBox="1"/>
          <p:nvPr/>
        </p:nvSpPr>
        <p:spPr>
          <a:xfrm>
            <a:off x="1857390" y="4589502"/>
            <a:ext cx="145732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b="1">
                <a:latin typeface="Yu Gothic" panose="020B0400000000000000" pitchFamily="34" charset="-128"/>
                <a:ea typeface="Yu Gothic" panose="020B0400000000000000" pitchFamily="34" charset="-128"/>
              </a:rPr>
              <a:t>初対面の人って何を話せばいいの？！</a:t>
            </a:r>
          </a:p>
        </p:txBody>
      </p:sp>
    </p:spTree>
    <p:extLst>
      <p:ext uri="{BB962C8B-B14F-4D97-AF65-F5344CB8AC3E}">
        <p14:creationId xmlns:p14="http://schemas.microsoft.com/office/powerpoint/2010/main" val="334337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B3BFF-DB37-20E8-9DA0-567AE437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E071B90-25D8-2E0B-323B-2F36DF16B6CB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54D449D-DE35-755C-8164-E4B51AEEE2F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A8123C6B-92C2-CDA9-E235-1009D1A2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BFE8F098-669A-D795-FACB-5B2A1FEE89B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研究の目標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6C4F42C9-DF03-C4AF-C7CD-30EC608172B4}"/>
              </a:ext>
            </a:extLst>
          </p:cNvPr>
          <p:cNvGrpSpPr/>
          <p:nvPr/>
        </p:nvGrpSpPr>
        <p:grpSpPr>
          <a:xfrm>
            <a:off x="998762" y="2407196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A9464701-EA19-9E5A-EC61-348C1047753B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B5D0634-297D-E946-6EE2-E89AE7F8B999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6C14ADA-D4EC-DE45-BA0A-1A3368CC1DCE}"/>
              </a:ext>
            </a:extLst>
          </p:cNvPr>
          <p:cNvGrpSpPr/>
          <p:nvPr/>
        </p:nvGrpSpPr>
        <p:grpSpPr>
          <a:xfrm>
            <a:off x="6519878" y="2407196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A387056-5EC7-A085-DA60-41667CA90EA5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8D545284-31A1-29FF-0B44-2DCBF8987724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7A776CB6-A7E9-F4ED-70CC-26A2CF7E6A84}"/>
              </a:ext>
            </a:extLst>
          </p:cNvPr>
          <p:cNvGrpSpPr/>
          <p:nvPr/>
        </p:nvGrpSpPr>
        <p:grpSpPr>
          <a:xfrm>
            <a:off x="12024321" y="2407196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9426028-7EB6-79DC-67DF-75ABEDF34484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F59F7370-D586-C0B7-41D4-7CDAD7B6B027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E0C074-E6D1-C1B4-A14F-398BBCB88F31}"/>
              </a:ext>
            </a:extLst>
          </p:cNvPr>
          <p:cNvSpPr txBox="1"/>
          <p:nvPr/>
        </p:nvSpPr>
        <p:spPr>
          <a:xfrm>
            <a:off x="1247273" y="4082802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A147C28-FBBC-F732-32AD-D67489DB8818}"/>
              </a:ext>
            </a:extLst>
          </p:cNvPr>
          <p:cNvSpPr txBox="1"/>
          <p:nvPr/>
        </p:nvSpPr>
        <p:spPr>
          <a:xfrm>
            <a:off x="6751715" y="4082801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2283A28-F92E-72C7-CA0B-A5EFB94A0736}"/>
              </a:ext>
            </a:extLst>
          </p:cNvPr>
          <p:cNvSpPr txBox="1"/>
          <p:nvPr/>
        </p:nvSpPr>
        <p:spPr>
          <a:xfrm>
            <a:off x="12436283" y="4082800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ACEC83C-D3DB-DBCC-4EF1-D29037CAD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291698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9DDF477-CC1E-3F5D-4CA8-C0FECEFCA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5681937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8C79687-48DB-4E40-80BB-329D4F693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350679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D0171225-CEC3-840D-A307-EADB80A8E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173934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EC5CFC7-6144-6379-2456-F1970712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015708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4E78AF58-E421-39B6-5298-BA555FB42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032215"/>
            <a:ext cx="476204" cy="4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E9FA2-4E75-3178-F9F6-DEA9F2B2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F191719-9541-6858-9090-D2E9675FB7D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9848B8A4-F220-2B8D-0FC8-6A1048350B2A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36B01923-D5AF-8E6E-9F92-AFB442BC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09C3A3DF-8898-CD24-E6F1-0C82A6880CA3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5412B65-478D-E1CA-0771-E92A2C743D3F}"/>
              </a:ext>
            </a:extLst>
          </p:cNvPr>
          <p:cNvGrpSpPr/>
          <p:nvPr/>
        </p:nvGrpSpPr>
        <p:grpSpPr>
          <a:xfrm>
            <a:off x="998762" y="2983260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B33756B-CFB8-3EFD-5CBD-919FF6EBF933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8F16A9E-487B-6B10-8FD0-AFA748707904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BAEC3AD-B1CD-3D85-801B-1DB6F330A751}"/>
              </a:ext>
            </a:extLst>
          </p:cNvPr>
          <p:cNvGrpSpPr/>
          <p:nvPr/>
        </p:nvGrpSpPr>
        <p:grpSpPr>
          <a:xfrm>
            <a:off x="6519878" y="2983260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F20FC510-8B75-3D66-B134-A68FC2FAB28C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FE46A395-8CB5-1047-C250-F49F578D4D1D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D3FD03E7-E67E-DAE4-ABCE-8D137102C710}"/>
              </a:ext>
            </a:extLst>
          </p:cNvPr>
          <p:cNvGrpSpPr/>
          <p:nvPr/>
        </p:nvGrpSpPr>
        <p:grpSpPr>
          <a:xfrm>
            <a:off x="12024321" y="2983260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E7653D5-8219-21FB-7B52-80B368B8C2FD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E2393CEC-13FE-5932-3E61-91E03FD252C6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70DD808-2E42-E0C8-8467-BBDF68315568}"/>
              </a:ext>
            </a:extLst>
          </p:cNvPr>
          <p:cNvSpPr txBox="1"/>
          <p:nvPr/>
        </p:nvSpPr>
        <p:spPr>
          <a:xfrm>
            <a:off x="1247273" y="4658866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514F906-4E9E-50CB-493F-C383A0331BAD}"/>
              </a:ext>
            </a:extLst>
          </p:cNvPr>
          <p:cNvSpPr txBox="1"/>
          <p:nvPr/>
        </p:nvSpPr>
        <p:spPr>
          <a:xfrm>
            <a:off x="6751715" y="4658865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C2EB0E1-7F60-E8AB-5405-0E61A03E2AED}"/>
              </a:ext>
            </a:extLst>
          </p:cNvPr>
          <p:cNvSpPr txBox="1"/>
          <p:nvPr/>
        </p:nvSpPr>
        <p:spPr>
          <a:xfrm>
            <a:off x="12436283" y="4658864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C4AB1CA2-C5F6-0966-C8E7-F70CA95F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867762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31A3FB1-6A13-6121-97D8-E796ECDA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6258001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AE760D9-B408-8369-5146-F0708F1AE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926743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7AEEFA4F-576B-BC5F-106A-4601E4E53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749998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F738037-4A75-579E-5617-58C180366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591772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B122FD8-7B1B-3CC0-36EA-ABC7D7845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608279"/>
            <a:ext cx="476204" cy="40759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3CC6307-BDAD-9A98-AF66-C27E2E3FC68D}"/>
              </a:ext>
            </a:extLst>
          </p:cNvPr>
          <p:cNvSpPr/>
          <p:nvPr/>
        </p:nvSpPr>
        <p:spPr>
          <a:xfrm>
            <a:off x="1862374" y="1439550"/>
            <a:ext cx="14563251" cy="1361903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＼＼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研究内容の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Web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サービス化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／／</a:t>
            </a:r>
          </a:p>
        </p:txBody>
      </p:sp>
    </p:spTree>
    <p:extLst>
      <p:ext uri="{BB962C8B-B14F-4D97-AF65-F5344CB8AC3E}">
        <p14:creationId xmlns:p14="http://schemas.microsoft.com/office/powerpoint/2010/main" val="324081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EF81-7AAF-BBFA-28EA-372A7C72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BE4E76F-8E4C-F1F3-6A14-5210B5692082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24D16C00-B026-BA65-D846-7EED624F065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1C786EF5-4255-1D9C-E4F0-5C29F1E0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6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D89D05C6-42FC-86D4-DB2D-5318A78B1DD0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テックラウンジの目標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決定の経緯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634A3657-8A95-330C-254E-0BC15A542E18}"/>
              </a:ext>
            </a:extLst>
          </p:cNvPr>
          <p:cNvSpPr/>
          <p:nvPr/>
        </p:nvSpPr>
        <p:spPr>
          <a:xfrm>
            <a:off x="1862374" y="1093918"/>
            <a:ext cx="14563251" cy="1361903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サービス化は</a:t>
            </a:r>
            <a:r>
              <a:rPr kumimoji="1" lang="en-US" altLang="ja-JP" sz="4000" b="1" dirty="0" err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CATechLounge</a:t>
            </a:r>
            <a:r>
              <a:rPr kumimoji="1" lang="ja-JP" altLang="en-US" sz="40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でしか取り組めない！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5F3024D2-77AC-9D4A-0E83-66B003948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88292"/>
              </p:ext>
            </p:extLst>
          </p:nvPr>
        </p:nvGraphicFramePr>
        <p:xfrm>
          <a:off x="1295127" y="2729933"/>
          <a:ext cx="15625737" cy="6791483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208579">
                  <a:extLst>
                    <a:ext uri="{9D8B030D-6E8A-4147-A177-3AD203B41FA5}">
                      <a16:colId xmlns:a16="http://schemas.microsoft.com/office/drawing/2014/main" val="1329932892"/>
                    </a:ext>
                  </a:extLst>
                </a:gridCol>
                <a:gridCol w="5208579">
                  <a:extLst>
                    <a:ext uri="{9D8B030D-6E8A-4147-A177-3AD203B41FA5}">
                      <a16:colId xmlns:a16="http://schemas.microsoft.com/office/drawing/2014/main" val="2029820527"/>
                    </a:ext>
                  </a:extLst>
                </a:gridCol>
                <a:gridCol w="5208579">
                  <a:extLst>
                    <a:ext uri="{9D8B030D-6E8A-4147-A177-3AD203B41FA5}">
                      <a16:colId xmlns:a16="http://schemas.microsoft.com/office/drawing/2014/main" val="4017926533"/>
                    </a:ext>
                  </a:extLst>
                </a:gridCol>
              </a:tblGrid>
              <a:tr h="1117423">
                <a:tc>
                  <a:txBody>
                    <a:bodyPr/>
                    <a:lstStyle/>
                    <a:p>
                      <a:endParaRPr kumimoji="1" lang="ja-JP" altLang="en-US" sz="3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3600"/>
                        <a:t>分析精度</a:t>
                      </a:r>
                      <a:r>
                        <a:rPr kumimoji="1" lang="en-US" altLang="ja-JP" sz="3600" dirty="0"/>
                        <a:t>UP</a:t>
                      </a:r>
                      <a:endParaRPr kumimoji="1" lang="ja-JP" altLang="en-US" sz="3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3600"/>
                        <a:t>サービス化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12563"/>
                  </a:ext>
                </a:extLst>
              </a:tr>
              <a:tr h="283703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kumimoji="1" lang="ja-JP" altLang="en-US" sz="6000"/>
                        <a:t>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◯</a:t>
                      </a:r>
                    </a:p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518164"/>
                  </a:ext>
                </a:extLst>
              </a:tr>
              <a:tr h="283703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◯</a:t>
                      </a:r>
                    </a:p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kumimoji="1" lang="ja-JP" altLang="en-US" sz="6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904390"/>
                  </a:ext>
                </a:extLst>
              </a:tr>
            </a:tbl>
          </a:graphicData>
        </a:graphic>
      </p:graphicFrame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A462CDA3-382D-A433-527C-CFCE3D05E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1" t="41827" r="53054" b="27055"/>
          <a:stretch>
            <a:fillRect/>
          </a:stretch>
        </p:blipFill>
        <p:spPr>
          <a:xfrm>
            <a:off x="2199312" y="4146235"/>
            <a:ext cx="3200271" cy="2365417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武蔵野大学のブランド | 大学案内 | 武蔵野大学">
            <a:extLst>
              <a:ext uri="{FF2B5EF4-FFF2-40B4-BE49-F238E27FC236}">
                <a16:creationId xmlns:a16="http://schemas.microsoft.com/office/drawing/2014/main" id="{269E2AFB-26CB-8B13-BCDE-7D9363E6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22" y="6954547"/>
            <a:ext cx="3149161" cy="236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1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46B98-95FE-8D92-0DA9-C989AA32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0E04653-D680-50E5-4948-EB78A0BB1A8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98A510-B4BB-544E-3BA6-EAFB1DEE39DE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BF41324-49A9-5F87-A8EE-B084298F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A74BB98-824B-3D97-7A40-8DD674556C1E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D7AC4804-61F2-F12D-1AC9-06EF2082D53C}"/>
              </a:ext>
            </a:extLst>
          </p:cNvPr>
          <p:cNvSpPr/>
          <p:nvPr/>
        </p:nvSpPr>
        <p:spPr>
          <a:xfrm>
            <a:off x="143000" y="1847319"/>
            <a:ext cx="1363921" cy="3322067"/>
          </a:xfrm>
          <a:prstGeom prst="roundRect">
            <a:avLst/>
          </a:prstGeom>
          <a:solidFill>
            <a:srgbClr val="FFF3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音声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文字起こし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BF0898-7F4E-5B24-F3D7-073A03FBD1A8}"/>
              </a:ext>
            </a:extLst>
          </p:cNvPr>
          <p:cNvGrpSpPr/>
          <p:nvPr/>
        </p:nvGrpSpPr>
        <p:grpSpPr>
          <a:xfrm>
            <a:off x="5070353" y="2181110"/>
            <a:ext cx="1855186" cy="2078502"/>
            <a:chOff x="7213805" y="3006543"/>
            <a:chExt cx="1855186" cy="2078502"/>
          </a:xfrm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64AD6DDE-8A4D-D459-51D8-33917BB3B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3805" y="3006543"/>
              <a:ext cx="1855186" cy="1498063"/>
            </a:xfrm>
            <a:custGeom>
              <a:avLst/>
              <a:gdLst/>
              <a:ahLst/>
              <a:cxnLst/>
              <a:rect l="l" t="t" r="r" b="b"/>
              <a:pathLst>
                <a:path w="1855186" h="1498063">
                  <a:moveTo>
                    <a:pt x="0" y="0"/>
                  </a:moveTo>
                  <a:lnTo>
                    <a:pt x="1855187" y="0"/>
                  </a:lnTo>
                  <a:lnTo>
                    <a:pt x="1855187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7C32A0-303B-3306-C266-57316840FBD6}"/>
                </a:ext>
              </a:extLst>
            </p:cNvPr>
            <p:cNvSpPr txBox="1"/>
            <p:nvPr/>
          </p:nvSpPr>
          <p:spPr>
            <a:xfrm>
              <a:off x="7723275" y="4623380"/>
              <a:ext cx="845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GCS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532BB40-B927-B4B6-7554-2502ADB1D78F}"/>
              </a:ext>
            </a:extLst>
          </p:cNvPr>
          <p:cNvGrpSpPr/>
          <p:nvPr/>
        </p:nvGrpSpPr>
        <p:grpSpPr>
          <a:xfrm>
            <a:off x="9176994" y="2204248"/>
            <a:ext cx="2529860" cy="2055363"/>
            <a:chOff x="11486205" y="3006543"/>
            <a:chExt cx="2529860" cy="205536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980A7B4-FCBF-6E74-FF71-C54EAEFD9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90296" y="3006543"/>
              <a:ext cx="1521679" cy="1480179"/>
            </a:xfrm>
            <a:custGeom>
              <a:avLst/>
              <a:gdLst/>
              <a:ahLst/>
              <a:cxnLst/>
              <a:rect l="l" t="t" r="r" b="b"/>
              <a:pathLst>
                <a:path w="1521679" h="1480179">
                  <a:moveTo>
                    <a:pt x="0" y="0"/>
                  </a:moveTo>
                  <a:lnTo>
                    <a:pt x="1521679" y="0"/>
                  </a:lnTo>
                  <a:lnTo>
                    <a:pt x="1521679" y="1480179"/>
                  </a:lnTo>
                  <a:lnTo>
                    <a:pt x="0" y="148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2746ADF-B53A-4A00-6057-EED2E2CCB9CD}"/>
                </a:ext>
              </a:extLst>
            </p:cNvPr>
            <p:cNvSpPr txBox="1"/>
            <p:nvPr/>
          </p:nvSpPr>
          <p:spPr>
            <a:xfrm>
              <a:off x="11486205" y="4600241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Speech-to-Text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A2F1537-C903-9644-F492-23BCB8F7AC08}"/>
              </a:ext>
            </a:extLst>
          </p:cNvPr>
          <p:cNvGrpSpPr/>
          <p:nvPr/>
        </p:nvGrpSpPr>
        <p:grpSpPr>
          <a:xfrm>
            <a:off x="13434047" y="6375831"/>
            <a:ext cx="1339002" cy="1775469"/>
            <a:chOff x="2256509" y="6734974"/>
            <a:chExt cx="1339002" cy="1775469"/>
          </a:xfrm>
        </p:grpSpPr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940E0FC0-4D6E-ABD3-746C-499753B2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509" y="6734974"/>
              <a:ext cx="1219860" cy="1247938"/>
            </a:xfrm>
            <a:custGeom>
              <a:avLst/>
              <a:gdLst/>
              <a:ahLst/>
              <a:cxnLst/>
              <a:rect l="l" t="t" r="r" b="b"/>
              <a:pathLst>
                <a:path w="1341162" h="1372032">
                  <a:moveTo>
                    <a:pt x="0" y="0"/>
                  </a:moveTo>
                  <a:lnTo>
                    <a:pt x="1341162" y="0"/>
                  </a:lnTo>
                  <a:lnTo>
                    <a:pt x="1341162" y="1372032"/>
                  </a:lnTo>
                  <a:lnTo>
                    <a:pt x="0" y="1372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0CA0482-A7B1-35F5-3DAF-BF7C4FB425B7}"/>
                </a:ext>
              </a:extLst>
            </p:cNvPr>
            <p:cNvSpPr txBox="1"/>
            <p:nvPr/>
          </p:nvSpPr>
          <p:spPr>
            <a:xfrm>
              <a:off x="2344848" y="8048778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Django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DE925F7-3EA2-F718-B844-70B71B59DD13}"/>
              </a:ext>
            </a:extLst>
          </p:cNvPr>
          <p:cNvGrpSpPr/>
          <p:nvPr/>
        </p:nvGrpSpPr>
        <p:grpSpPr>
          <a:xfrm>
            <a:off x="9920159" y="6241517"/>
            <a:ext cx="1426106" cy="1909783"/>
            <a:chOff x="7173083" y="6753785"/>
            <a:chExt cx="1426106" cy="190978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1E6C87A9-EAD7-950B-3258-6D919BBEE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73083" y="6753785"/>
              <a:ext cx="1426106" cy="1426106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98BF22C-3044-61FE-904A-25C7C68BE0E0}"/>
                </a:ext>
              </a:extLst>
            </p:cNvPr>
            <p:cNvSpPr txBox="1"/>
            <p:nvPr/>
          </p:nvSpPr>
          <p:spPr>
            <a:xfrm>
              <a:off x="7284849" y="8201903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E967FD-BE19-8D92-4651-665F5C785A28}"/>
              </a:ext>
            </a:extLst>
          </p:cNvPr>
          <p:cNvCxnSpPr>
            <a:cxnSpLocks/>
          </p:cNvCxnSpPr>
          <p:nvPr/>
        </p:nvCxnSpPr>
        <p:spPr>
          <a:xfrm>
            <a:off x="3071906" y="3219934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グラフィックス 19" descr="音符 単色塗りつぶし">
            <a:extLst>
              <a:ext uri="{FF2B5EF4-FFF2-40B4-BE49-F238E27FC236}">
                <a16:creationId xmlns:a16="http://schemas.microsoft.com/office/drawing/2014/main" id="{27DF5E1E-A2BA-9E05-2DAA-7FA1E28DCD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92589" y="2858328"/>
            <a:ext cx="612000" cy="612000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49BA0D-ABD3-551C-E169-4024502FC7E6}"/>
              </a:ext>
            </a:extLst>
          </p:cNvPr>
          <p:cNvCxnSpPr>
            <a:cxnSpLocks/>
          </p:cNvCxnSpPr>
          <p:nvPr/>
        </p:nvCxnSpPr>
        <p:spPr>
          <a:xfrm>
            <a:off x="7450847" y="2977672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グラフィックス 21" descr="音符 単色塗りつぶし">
            <a:extLst>
              <a:ext uri="{FF2B5EF4-FFF2-40B4-BE49-F238E27FC236}">
                <a16:creationId xmlns:a16="http://schemas.microsoft.com/office/drawing/2014/main" id="{AFCA995F-ACF7-84EE-64DE-8CFA3E9F4A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44234" y="2559637"/>
            <a:ext cx="612000" cy="612000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6EB3F5E-D1EC-E943-BFD1-6C046A812749}"/>
              </a:ext>
            </a:extLst>
          </p:cNvPr>
          <p:cNvCxnSpPr>
            <a:cxnSpLocks/>
          </p:cNvCxnSpPr>
          <p:nvPr/>
        </p:nvCxnSpPr>
        <p:spPr>
          <a:xfrm flipH="1">
            <a:off x="7450847" y="3481984"/>
            <a:ext cx="1676400" cy="5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82C8E98A-917E-8958-0157-D684900644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02764" y="2780504"/>
            <a:ext cx="941426" cy="712664"/>
          </a:xfrm>
          <a:prstGeom prst="bentConnector3">
            <a:avLst>
              <a:gd name="adj1" fmla="val 12"/>
            </a:avLst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6A49B24-E04A-343B-D637-37284E695BB9}"/>
              </a:ext>
            </a:extLst>
          </p:cNvPr>
          <p:cNvCxnSpPr>
            <a:cxnSpLocks/>
          </p:cNvCxnSpPr>
          <p:nvPr/>
        </p:nvCxnSpPr>
        <p:spPr>
          <a:xfrm>
            <a:off x="11324366" y="2780503"/>
            <a:ext cx="83820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25" descr="レシート 単色塗りつぶし">
            <a:extLst>
              <a:ext uri="{FF2B5EF4-FFF2-40B4-BE49-F238E27FC236}">
                <a16:creationId xmlns:a16="http://schemas.microsoft.com/office/drawing/2014/main" id="{5828553A-3922-124D-19AF-40C5C2047E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237972" y="2864980"/>
            <a:ext cx="612000" cy="612000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919D7A0-3B57-AD00-BFCC-0B53ED0AA5C9}"/>
              </a:ext>
            </a:extLst>
          </p:cNvPr>
          <p:cNvGrpSpPr/>
          <p:nvPr/>
        </p:nvGrpSpPr>
        <p:grpSpPr>
          <a:xfrm>
            <a:off x="1558054" y="2174184"/>
            <a:ext cx="1565399" cy="2088047"/>
            <a:chOff x="2175483" y="3006543"/>
            <a:chExt cx="1565399" cy="208804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AA4D01EA-B779-5B27-9F46-97E6C0027C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5483" y="3006543"/>
              <a:ext cx="1565399" cy="1525552"/>
            </a:xfrm>
            <a:custGeom>
              <a:avLst/>
              <a:gdLst/>
              <a:ahLst/>
              <a:cxnLst/>
              <a:rect l="l" t="t" r="r" b="b"/>
              <a:pathLst>
                <a:path w="1565399" h="1525552">
                  <a:moveTo>
                    <a:pt x="0" y="0"/>
                  </a:moveTo>
                  <a:lnTo>
                    <a:pt x="1565399" y="0"/>
                  </a:lnTo>
                  <a:lnTo>
                    <a:pt x="1565399" y="1525552"/>
                  </a:lnTo>
                  <a:lnTo>
                    <a:pt x="0" y="1525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0BF7F04-B38D-CD50-369C-0422D5572FCA}"/>
                </a:ext>
              </a:extLst>
            </p:cNvPr>
            <p:cNvSpPr txBox="1"/>
            <p:nvPr/>
          </p:nvSpPr>
          <p:spPr>
            <a:xfrm>
              <a:off x="2274341" y="4632925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 err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pyaudio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pic>
        <p:nvPicPr>
          <p:cNvPr id="30" name="グラフィックス 29" descr="レシート 単色塗りつぶし">
            <a:extLst>
              <a:ext uri="{FF2B5EF4-FFF2-40B4-BE49-F238E27FC236}">
                <a16:creationId xmlns:a16="http://schemas.microsoft.com/office/drawing/2014/main" id="{A067C2C8-8DB7-38C4-DE7C-83D38FC901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913069" y="3290376"/>
            <a:ext cx="612000" cy="612000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2C05576-36DB-7B31-9A92-9FAD5AFBCFC8}"/>
              </a:ext>
            </a:extLst>
          </p:cNvPr>
          <p:cNvGrpSpPr/>
          <p:nvPr/>
        </p:nvGrpSpPr>
        <p:grpSpPr>
          <a:xfrm>
            <a:off x="2523555" y="6131077"/>
            <a:ext cx="2497799" cy="2051001"/>
            <a:chOff x="2536576" y="6122140"/>
            <a:chExt cx="2497799" cy="2051001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76398C3-F882-E364-F03A-C836D9164B88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C565220-0962-CF1B-6EEA-E942FC743007}"/>
                </a:ext>
              </a:extLst>
            </p:cNvPr>
            <p:cNvSpPr txBox="1"/>
            <p:nvPr/>
          </p:nvSpPr>
          <p:spPr>
            <a:xfrm>
              <a:off x="2536576" y="7773031"/>
              <a:ext cx="2497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78BED654-EF96-C978-4A84-6ADFF870C447}"/>
              </a:ext>
            </a:extLst>
          </p:cNvPr>
          <p:cNvCxnSpPr>
            <a:cxnSpLocks/>
          </p:cNvCxnSpPr>
          <p:nvPr/>
        </p:nvCxnSpPr>
        <p:spPr>
          <a:xfrm>
            <a:off x="8216356" y="6764791"/>
            <a:ext cx="18155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グラフィックス 44" descr="コメント: ハート 単色塗りつぶし">
            <a:extLst>
              <a:ext uri="{FF2B5EF4-FFF2-40B4-BE49-F238E27FC236}">
                <a16:creationId xmlns:a16="http://schemas.microsoft.com/office/drawing/2014/main" id="{1775BE44-1705-44B0-8D32-BE34D7E076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714156" y="6458728"/>
            <a:ext cx="612000" cy="6120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9BAA7153-C252-983A-071A-B81612889CEB}"/>
              </a:ext>
            </a:extLst>
          </p:cNvPr>
          <p:cNvGrpSpPr/>
          <p:nvPr/>
        </p:nvGrpSpPr>
        <p:grpSpPr>
          <a:xfrm>
            <a:off x="16516941" y="6257029"/>
            <a:ext cx="1676379" cy="1894271"/>
            <a:chOff x="14518479" y="5789880"/>
            <a:chExt cx="1676379" cy="1894271"/>
          </a:xfrm>
        </p:grpSpPr>
        <p:pic>
          <p:nvPicPr>
            <p:cNvPr id="47" name="グラフィックス 46" descr="男性のプロフィール 枠線">
              <a:extLst>
                <a:ext uri="{FF2B5EF4-FFF2-40B4-BE49-F238E27FC236}">
                  <a16:creationId xmlns:a16="http://schemas.microsoft.com/office/drawing/2014/main" id="{2E11C240-CAA1-229B-CE7F-FA0BDEA1E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4518479" y="5789880"/>
              <a:ext cx="1676379" cy="1676379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2EC3FB3F-76FE-6FB2-4609-C9195FD6519D}"/>
                </a:ext>
              </a:extLst>
            </p:cNvPr>
            <p:cNvSpPr txBox="1"/>
            <p:nvPr/>
          </p:nvSpPr>
          <p:spPr>
            <a:xfrm>
              <a:off x="14648782" y="722248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ユーザー</a:t>
              </a:r>
            </a:p>
          </p:txBody>
        </p:sp>
      </p:grp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B069C02-0937-3190-7938-40F806428318}"/>
              </a:ext>
            </a:extLst>
          </p:cNvPr>
          <p:cNvCxnSpPr>
            <a:cxnSpLocks/>
          </p:cNvCxnSpPr>
          <p:nvPr/>
        </p:nvCxnSpPr>
        <p:spPr>
          <a:xfrm>
            <a:off x="11437199" y="678367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6A87AB50-F4C5-BA2E-C1C6-8C967D2D7936}"/>
              </a:ext>
            </a:extLst>
          </p:cNvPr>
          <p:cNvCxnSpPr>
            <a:cxnSpLocks/>
          </p:cNvCxnSpPr>
          <p:nvPr/>
        </p:nvCxnSpPr>
        <p:spPr>
          <a:xfrm>
            <a:off x="14938826" y="7267979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グラフィックス 50" descr="クリップ 単色塗りつぶし">
            <a:extLst>
              <a:ext uri="{FF2B5EF4-FFF2-40B4-BE49-F238E27FC236}">
                <a16:creationId xmlns:a16="http://schemas.microsoft.com/office/drawing/2014/main" id="{349CD5EC-D0D5-6677-685A-FEF6624AEF7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475631" y="6986649"/>
            <a:ext cx="612000" cy="612000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DD2D503-CB3D-AA9E-74E6-530714AA128F}"/>
              </a:ext>
            </a:extLst>
          </p:cNvPr>
          <p:cNvCxnSpPr>
            <a:cxnSpLocks/>
          </p:cNvCxnSpPr>
          <p:nvPr/>
        </p:nvCxnSpPr>
        <p:spPr>
          <a:xfrm>
            <a:off x="11437199" y="7330290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53723EC-AEB4-7FDA-2809-5BF4A41F2B1D}"/>
              </a:ext>
            </a:extLst>
          </p:cNvPr>
          <p:cNvCxnSpPr>
            <a:cxnSpLocks/>
          </p:cNvCxnSpPr>
          <p:nvPr/>
        </p:nvCxnSpPr>
        <p:spPr>
          <a:xfrm>
            <a:off x="15001514" y="675745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グラフィックス 53" descr="コメント: ハート 単色塗りつぶし">
            <a:extLst>
              <a:ext uri="{FF2B5EF4-FFF2-40B4-BE49-F238E27FC236}">
                <a16:creationId xmlns:a16="http://schemas.microsoft.com/office/drawing/2014/main" id="{3285100E-D0C8-5586-6E38-819CB32B4FC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27410" y="6458728"/>
            <a:ext cx="612000" cy="612000"/>
          </a:xfrm>
          <a:prstGeom prst="rect">
            <a:avLst/>
          </a:prstGeom>
        </p:spPr>
      </p:pic>
      <p:pic>
        <p:nvPicPr>
          <p:cNvPr id="55" name="グラフィックス 54" descr="コメント: ハート 単色塗りつぶし">
            <a:extLst>
              <a:ext uri="{FF2B5EF4-FFF2-40B4-BE49-F238E27FC236}">
                <a16:creationId xmlns:a16="http://schemas.microsoft.com/office/drawing/2014/main" id="{4D0C1286-2857-244F-FBC8-CFE446189DA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346144" y="6458728"/>
            <a:ext cx="612000" cy="612000"/>
          </a:xfrm>
          <a:prstGeom prst="rect">
            <a:avLst/>
          </a:prstGeom>
        </p:spPr>
      </p:pic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18D66B09-AA8D-0BE5-3969-DF2BBA4339EB}"/>
              </a:ext>
            </a:extLst>
          </p:cNvPr>
          <p:cNvCxnSpPr>
            <a:cxnSpLocks/>
          </p:cNvCxnSpPr>
          <p:nvPr/>
        </p:nvCxnSpPr>
        <p:spPr>
          <a:xfrm flipV="1">
            <a:off x="2306757" y="4279404"/>
            <a:ext cx="20699" cy="53457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92BE1217-30AA-011D-D0A1-E7E564AB8308}"/>
              </a:ext>
            </a:extLst>
          </p:cNvPr>
          <p:cNvCxnSpPr>
            <a:cxnSpLocks/>
          </p:cNvCxnSpPr>
          <p:nvPr/>
        </p:nvCxnSpPr>
        <p:spPr>
          <a:xfrm flipV="1">
            <a:off x="2306757" y="9594435"/>
            <a:ext cx="15316210" cy="272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46906E9-D40F-9FFD-53DD-2160B0302E17}"/>
              </a:ext>
            </a:extLst>
          </p:cNvPr>
          <p:cNvCxnSpPr>
            <a:cxnSpLocks/>
          </p:cNvCxnSpPr>
          <p:nvPr/>
        </p:nvCxnSpPr>
        <p:spPr>
          <a:xfrm flipH="1">
            <a:off x="17602268" y="8164861"/>
            <a:ext cx="20699" cy="14431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グラフィックス 58" descr="クリップ 単色塗りつぶし">
            <a:extLst>
              <a:ext uri="{FF2B5EF4-FFF2-40B4-BE49-F238E27FC236}">
                <a16:creationId xmlns:a16="http://schemas.microsoft.com/office/drawing/2014/main" id="{2808DA61-F927-CE63-755B-E82DC157EEA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987907" y="7080994"/>
            <a:ext cx="612000" cy="612000"/>
          </a:xfrm>
          <a:prstGeom prst="rect">
            <a:avLst/>
          </a:prstGeom>
        </p:spPr>
      </p:pic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7BB4308D-397E-5AD6-6BDC-1798B4AACEE3}"/>
              </a:ext>
            </a:extLst>
          </p:cNvPr>
          <p:cNvSpPr/>
          <p:nvPr/>
        </p:nvSpPr>
        <p:spPr>
          <a:xfrm>
            <a:off x="145151" y="5898089"/>
            <a:ext cx="1411881" cy="3322067"/>
          </a:xfrm>
          <a:prstGeom prst="roundRect">
            <a:avLst/>
          </a:prstGeom>
          <a:solidFill>
            <a:srgbClr val="FF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データ分析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マッチング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7BC88F0-4FD6-0252-D697-F3586BC4CA60}"/>
              </a:ext>
            </a:extLst>
          </p:cNvPr>
          <p:cNvGrpSpPr/>
          <p:nvPr/>
        </p:nvGrpSpPr>
        <p:grpSpPr>
          <a:xfrm>
            <a:off x="5909767" y="6080424"/>
            <a:ext cx="2492990" cy="2068936"/>
            <a:chOff x="5071589" y="5451656"/>
            <a:chExt cx="2492990" cy="2068936"/>
          </a:xfrm>
        </p:grpSpPr>
        <p:pic>
          <p:nvPicPr>
            <p:cNvPr id="62" name="グラフィックス 61" descr="ダンス 枠線">
              <a:extLst>
                <a:ext uri="{FF2B5EF4-FFF2-40B4-BE49-F238E27FC236}">
                  <a16:creationId xmlns:a16="http://schemas.microsoft.com/office/drawing/2014/main" id="{80ED68B2-DBA6-30CA-1598-10B77487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34E3CD5A-D4D4-47A5-C6A5-CF777D437C68}"/>
                </a:ext>
              </a:extLst>
            </p:cNvPr>
            <p:cNvSpPr txBox="1"/>
            <p:nvPr/>
          </p:nvSpPr>
          <p:spPr>
            <a:xfrm>
              <a:off x="5071589" y="7120482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78FD8A47-3352-1128-AA0B-8449E987AAB3}"/>
              </a:ext>
            </a:extLst>
          </p:cNvPr>
          <p:cNvCxnSpPr>
            <a:cxnSpLocks/>
          </p:cNvCxnSpPr>
          <p:nvPr/>
        </p:nvCxnSpPr>
        <p:spPr>
          <a:xfrm>
            <a:off x="4714251" y="6764791"/>
            <a:ext cx="12503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グラフィックス 64" descr="アドレス帳 単色塗りつぶし">
            <a:extLst>
              <a:ext uri="{FF2B5EF4-FFF2-40B4-BE49-F238E27FC236}">
                <a16:creationId xmlns:a16="http://schemas.microsoft.com/office/drawing/2014/main" id="{477175C3-084E-B129-6E13-1DE678579C8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4960741" y="6386720"/>
            <a:ext cx="612000" cy="612000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45FFC4C7-D729-04EC-C829-9E386BC6F2B7}"/>
              </a:ext>
            </a:extLst>
          </p:cNvPr>
          <p:cNvGrpSpPr/>
          <p:nvPr/>
        </p:nvGrpSpPr>
        <p:grpSpPr>
          <a:xfrm>
            <a:off x="13421613" y="2097812"/>
            <a:ext cx="4552419" cy="2812676"/>
            <a:chOff x="13447104" y="1589979"/>
            <a:chExt cx="4552419" cy="2812676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FB6B9B53-22D4-163D-1C59-C07C02039E31}"/>
                </a:ext>
              </a:extLst>
            </p:cNvPr>
            <p:cNvSpPr/>
            <p:nvPr/>
          </p:nvSpPr>
          <p:spPr>
            <a:xfrm>
              <a:off x="13447104" y="1589979"/>
              <a:ext cx="4552419" cy="2812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5FBEB07-C610-36F2-86D6-08D0C4B52BC6}"/>
                </a:ext>
              </a:extLst>
            </p:cNvPr>
            <p:cNvSpPr txBox="1"/>
            <p:nvPr/>
          </p:nvSpPr>
          <p:spPr>
            <a:xfrm>
              <a:off x="14413095" y="1748998"/>
              <a:ext cx="20313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：音声データ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：文字データ</a:t>
              </a: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：ラベル</a:t>
              </a:r>
              <a:r>
                <a:rPr kumimoji="1" lang="en-US" altLang="ja-JP" b="1" dirty="0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/</a:t>
              </a:r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スコア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：マッチング結果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：プロフィール</a:t>
              </a:r>
            </a:p>
          </p:txBody>
        </p:sp>
        <p:pic>
          <p:nvPicPr>
            <p:cNvPr id="69" name="グラフィックス 68" descr="音符 単色塗りつぶし">
              <a:extLst>
                <a:ext uri="{FF2B5EF4-FFF2-40B4-BE49-F238E27FC236}">
                  <a16:creationId xmlns:a16="http://schemas.microsoft.com/office/drawing/2014/main" id="{58588F34-BF78-0527-2EF4-C9E58F2D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3782048" y="1639283"/>
              <a:ext cx="532417" cy="532417"/>
            </a:xfrm>
            <a:prstGeom prst="rect">
              <a:avLst/>
            </a:prstGeom>
          </p:spPr>
        </p:pic>
        <p:pic>
          <p:nvPicPr>
            <p:cNvPr id="70" name="グラフィックス 69" descr="レシート 単色塗りつぶし">
              <a:extLst>
                <a:ext uri="{FF2B5EF4-FFF2-40B4-BE49-F238E27FC236}">
                  <a16:creationId xmlns:a16="http://schemas.microsoft.com/office/drawing/2014/main" id="{341B5886-AC85-9D09-8E0D-203FEAC95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3782048" y="2171700"/>
              <a:ext cx="532416" cy="532416"/>
            </a:xfrm>
            <a:prstGeom prst="rect">
              <a:avLst/>
            </a:prstGeom>
          </p:spPr>
        </p:pic>
        <p:pic>
          <p:nvPicPr>
            <p:cNvPr id="71" name="グラフィックス 70" descr="コメント: ハート 単色塗りつぶし">
              <a:extLst>
                <a:ext uri="{FF2B5EF4-FFF2-40B4-BE49-F238E27FC236}">
                  <a16:creationId xmlns:a16="http://schemas.microsoft.com/office/drawing/2014/main" id="{548E5B52-D6C2-8DD4-B7E3-31107947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3735337" y="3313465"/>
              <a:ext cx="610835" cy="610835"/>
            </a:xfrm>
            <a:prstGeom prst="rect">
              <a:avLst/>
            </a:prstGeom>
          </p:spPr>
        </p:pic>
        <p:pic>
          <p:nvPicPr>
            <p:cNvPr id="72" name="グラフィックス 71" descr="クリップ 単色塗りつぶし">
              <a:extLst>
                <a:ext uri="{FF2B5EF4-FFF2-40B4-BE49-F238E27FC236}">
                  <a16:creationId xmlns:a16="http://schemas.microsoft.com/office/drawing/2014/main" id="{DDCE5642-BE79-A2B1-A9F9-B7E295E1C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3746915" y="3790100"/>
              <a:ext cx="591400" cy="591400"/>
            </a:xfrm>
            <a:prstGeom prst="rect">
              <a:avLst/>
            </a:prstGeom>
          </p:spPr>
        </p:pic>
        <p:pic>
          <p:nvPicPr>
            <p:cNvPr id="73" name="グラフィックス 72" descr="アドレス帳 単色塗りつぶし">
              <a:extLst>
                <a:ext uri="{FF2B5EF4-FFF2-40B4-BE49-F238E27FC236}">
                  <a16:creationId xmlns:a16="http://schemas.microsoft.com/office/drawing/2014/main" id="{1F4C54AF-AFE4-9C55-B754-A56F9F6A4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13709214" y="2702049"/>
              <a:ext cx="689254" cy="689254"/>
            </a:xfrm>
            <a:prstGeom prst="rect">
              <a:avLst/>
            </a:prstGeom>
          </p:spPr>
        </p:pic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FBE81E09-6277-D795-A9D9-5789F56F1AB8}"/>
              </a:ext>
            </a:extLst>
          </p:cNvPr>
          <p:cNvCxnSpPr>
            <a:cxnSpLocks/>
          </p:cNvCxnSpPr>
          <p:nvPr/>
        </p:nvCxnSpPr>
        <p:spPr>
          <a:xfrm flipV="1">
            <a:off x="10682099" y="8057622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B5860C2-D84B-51A1-F2BE-B7566935B29B}"/>
              </a:ext>
            </a:extLst>
          </p:cNvPr>
          <p:cNvCxnSpPr>
            <a:cxnSpLocks/>
          </p:cNvCxnSpPr>
          <p:nvPr/>
        </p:nvCxnSpPr>
        <p:spPr>
          <a:xfrm>
            <a:off x="3752703" y="8646316"/>
            <a:ext cx="6915365" cy="845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B83A3210-A745-4562-679D-060484B7B95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772454" y="8182078"/>
            <a:ext cx="1" cy="4726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グラフィックス 76" descr="アドレス帳 単色塗りつぶし">
            <a:extLst>
              <a:ext uri="{FF2B5EF4-FFF2-40B4-BE49-F238E27FC236}">
                <a16:creationId xmlns:a16="http://schemas.microsoft.com/office/drawing/2014/main" id="{9B4AE25F-CF29-96AF-3B8B-12269AADD19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/>
          <a:stretch/>
        </p:blipFill>
        <p:spPr>
          <a:xfrm>
            <a:off x="6672475" y="8258928"/>
            <a:ext cx="612000" cy="612000"/>
          </a:xfrm>
          <a:prstGeom prst="rect">
            <a:avLst/>
          </a:prstGeom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DAE74C25-ECBF-6E20-4A6F-23C471DC7175}"/>
              </a:ext>
            </a:extLst>
          </p:cNvPr>
          <p:cNvCxnSpPr>
            <a:cxnSpLocks/>
          </p:cNvCxnSpPr>
          <p:nvPr/>
        </p:nvCxnSpPr>
        <p:spPr>
          <a:xfrm>
            <a:off x="3870804" y="3481984"/>
            <a:ext cx="0" cy="2878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7F9865BF-C20D-1ADE-4B87-34804F639B88}"/>
              </a:ext>
            </a:extLst>
          </p:cNvPr>
          <p:cNvCxnSpPr>
            <a:cxnSpLocks/>
          </p:cNvCxnSpPr>
          <p:nvPr/>
        </p:nvCxnSpPr>
        <p:spPr>
          <a:xfrm>
            <a:off x="3870804" y="3498016"/>
            <a:ext cx="195903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グラフィックス 79" descr="レシート 単色塗りつぶし">
            <a:extLst>
              <a:ext uri="{FF2B5EF4-FFF2-40B4-BE49-F238E27FC236}">
                <a16:creationId xmlns:a16="http://schemas.microsoft.com/office/drawing/2014/main" id="{F0F4FFC8-61FC-2F3E-8221-6FBDA12470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92589" y="458652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7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13598-22E1-1C4A-6F40-A86581F8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BDAC5672-3FD5-3E57-1379-0A0DBB632BA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88A3D1-55A5-BC22-FE47-AC7326EAAB36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サイト利用時のイメ</a:t>
            </a:r>
            <a:r>
              <a:rPr lang="en-US" sz="3600" b="1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ー</a:t>
            </a:r>
            <a:r>
              <a:rPr 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ジ動画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0D120A35-7D09-48F5-CB1A-112075D0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EEAA10F8-A49D-DC4D-4CA8-F0C627456DEB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3" name="マイムービー 2">
            <a:hlinkClick r:id="" action="ppaction://media"/>
            <a:extLst>
              <a:ext uri="{FF2B5EF4-FFF2-40B4-BE49-F238E27FC236}">
                <a16:creationId xmlns:a16="http://schemas.microsoft.com/office/drawing/2014/main" id="{2F2DFC19-89D0-458B-DC48-88F59FE157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2162" y="1009650"/>
            <a:ext cx="16493058" cy="92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1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E292D-BDB0-47C6-CF3A-8143C4D39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右矢印 12">
            <a:extLst>
              <a:ext uri="{FF2B5EF4-FFF2-40B4-BE49-F238E27FC236}">
                <a16:creationId xmlns:a16="http://schemas.microsoft.com/office/drawing/2014/main" id="{95628596-9101-500A-F210-E2C876451A89}"/>
              </a:ext>
            </a:extLst>
          </p:cNvPr>
          <p:cNvSpPr/>
          <p:nvPr/>
        </p:nvSpPr>
        <p:spPr>
          <a:xfrm>
            <a:off x="410323" y="1471092"/>
            <a:ext cx="17806685" cy="2123662"/>
          </a:xfrm>
          <a:prstGeom prst="rightArrow">
            <a:avLst>
              <a:gd name="adj1" fmla="val 50000"/>
              <a:gd name="adj2" fmla="val 44503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307E7F83-945D-3D48-F32E-5D69743B2D0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1A1EAB-1BFD-6DE0-8FC5-42F80681F795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課題解決のプロセスと得た気付き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8E53B0F3-85CE-4C3A-9057-AA493258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488F841C-B56E-72AD-D188-E2E7E97BC88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23393EB-C353-F14E-BBB7-735A5D934458}"/>
              </a:ext>
            </a:extLst>
          </p:cNvPr>
          <p:cNvGrpSpPr/>
          <p:nvPr/>
        </p:nvGrpSpPr>
        <p:grpSpPr>
          <a:xfrm>
            <a:off x="503040" y="2335188"/>
            <a:ext cx="5184576" cy="7269988"/>
            <a:chOff x="647056" y="2212876"/>
            <a:chExt cx="5184576" cy="7605504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1FF35781-1E44-54C8-1682-B4F67A329C68}"/>
                </a:ext>
              </a:extLst>
            </p:cNvPr>
            <p:cNvSpPr/>
            <p:nvPr/>
          </p:nvSpPr>
          <p:spPr>
            <a:xfrm>
              <a:off x="647056" y="3127275"/>
              <a:ext cx="5184576" cy="6691105"/>
            </a:xfrm>
            <a:prstGeom prst="rect">
              <a:avLst/>
            </a:prstGeom>
            <a:solidFill>
              <a:srgbClr val="E3F0D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技術のつながり方や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処理の流れが整理できない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79E8E58-6DC8-1407-9C97-DB8D046EBD94}"/>
                </a:ext>
              </a:extLst>
            </p:cNvPr>
            <p:cNvSpPr/>
            <p:nvPr/>
          </p:nvSpPr>
          <p:spPr>
            <a:xfrm>
              <a:off x="647056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課題</a:t>
              </a: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5D213FD-A18E-36FF-FBC6-2CE7F6EDB726}"/>
              </a:ext>
            </a:extLst>
          </p:cNvPr>
          <p:cNvGrpSpPr/>
          <p:nvPr/>
        </p:nvGrpSpPr>
        <p:grpSpPr>
          <a:xfrm>
            <a:off x="6062951" y="2385491"/>
            <a:ext cx="5184576" cy="7272808"/>
            <a:chOff x="6695728" y="2212876"/>
            <a:chExt cx="5184576" cy="761114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2767F86-D16E-7186-C935-A24510A48959}"/>
                </a:ext>
              </a:extLst>
            </p:cNvPr>
            <p:cNvSpPr/>
            <p:nvPr/>
          </p:nvSpPr>
          <p:spPr>
            <a:xfrm>
              <a:off x="6695728" y="3127274"/>
              <a:ext cx="5184576" cy="6696745"/>
            </a:xfrm>
            <a:prstGeom prst="rect">
              <a:avLst/>
            </a:prstGeom>
            <a:solidFill>
              <a:srgbClr val="FFF4C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目的ごとに設計図を作成！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05CD59A-E5E1-2DC2-B3D5-9B1534446EA1}"/>
                </a:ext>
              </a:extLst>
            </p:cNvPr>
            <p:cNvSpPr/>
            <p:nvPr/>
          </p:nvSpPr>
          <p:spPr>
            <a:xfrm>
              <a:off x="6695728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解決プロセス</a:t>
              </a: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0859629-7947-F6C1-5CDC-9C8E06F4E028}"/>
              </a:ext>
            </a:extLst>
          </p:cNvPr>
          <p:cNvGrpSpPr/>
          <p:nvPr/>
        </p:nvGrpSpPr>
        <p:grpSpPr>
          <a:xfrm>
            <a:off x="11571563" y="2385491"/>
            <a:ext cx="5184576" cy="7269988"/>
            <a:chOff x="12456368" y="2212876"/>
            <a:chExt cx="5184576" cy="7605504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E5F7A95-B201-EB57-9FA6-3E421A962E8D}"/>
                </a:ext>
              </a:extLst>
            </p:cNvPr>
            <p:cNvSpPr/>
            <p:nvPr/>
          </p:nvSpPr>
          <p:spPr>
            <a:xfrm>
              <a:off x="12456368" y="3121635"/>
              <a:ext cx="5184576" cy="6696745"/>
            </a:xfrm>
            <a:prstGeom prst="rect">
              <a:avLst/>
            </a:prstGeom>
            <a:solidFill>
              <a:srgbClr val="FDCCB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頭の中の「曖昧なイメージ」が</a:t>
              </a:r>
              <a:endParaRPr kumimoji="1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00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「具体的なシステム像」へ</a:t>
              </a:r>
              <a:endParaRPr kumimoji="1" lang="ja-JP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76E4600-447E-B866-7798-CE129A19CEAB}"/>
                </a:ext>
              </a:extLst>
            </p:cNvPr>
            <p:cNvSpPr/>
            <p:nvPr/>
          </p:nvSpPr>
          <p:spPr>
            <a:xfrm>
              <a:off x="12456368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気付き</a:t>
              </a: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19" name="図 1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737DE704-878E-186D-537E-035BAF02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9" t="35151" r="4172" b="20987"/>
          <a:stretch>
            <a:fillRect/>
          </a:stretch>
        </p:blipFill>
        <p:spPr>
          <a:xfrm>
            <a:off x="6416176" y="7519764"/>
            <a:ext cx="4600032" cy="17240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図 22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A6575F9-7EB1-EADB-A112-91E6DEFF7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5" t="35235" r="4302" b="13698"/>
          <a:stretch>
            <a:fillRect/>
          </a:stretch>
        </p:blipFill>
        <p:spPr>
          <a:xfrm>
            <a:off x="6407697" y="5226837"/>
            <a:ext cx="4600032" cy="18105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B86EE30-698A-A2EC-78FB-1C7143AB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38" y="6847441"/>
            <a:ext cx="1986899" cy="2498575"/>
          </a:xfrm>
          <a:prstGeom prst="rect">
            <a:avLst/>
          </a:prstGeom>
        </p:spPr>
      </p:pic>
      <p:pic>
        <p:nvPicPr>
          <p:cNvPr id="28" name="図 27" descr="抽象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7F2BE8C-6C49-AFF8-9817-7901A7449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/>
          <a:stretch>
            <a:fillRect/>
          </a:stretch>
        </p:blipFill>
        <p:spPr>
          <a:xfrm>
            <a:off x="14400584" y="6919449"/>
            <a:ext cx="2304663" cy="2688547"/>
          </a:xfrm>
          <a:prstGeom prst="rect">
            <a:avLst/>
          </a:prstGeom>
        </p:spPr>
      </p:pic>
      <p:pic>
        <p:nvPicPr>
          <p:cNvPr id="188" name="図 187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CF5D7A0E-14A7-03E8-D82A-20822503C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288" y="4999484"/>
            <a:ext cx="4832452" cy="25964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2" name="Freeform 22">
            <a:extLst>
              <a:ext uri="{FF2B5EF4-FFF2-40B4-BE49-F238E27FC236}">
                <a16:creationId xmlns:a16="http://schemas.microsoft.com/office/drawing/2014/main" id="{B5747405-4926-90DF-E447-7625471F1F6D}"/>
              </a:ext>
            </a:extLst>
          </p:cNvPr>
          <p:cNvSpPr>
            <a:spLocks noChangeAspect="1"/>
          </p:cNvSpPr>
          <p:nvPr/>
        </p:nvSpPr>
        <p:spPr>
          <a:xfrm rot="522469">
            <a:off x="3803537" y="6277428"/>
            <a:ext cx="1086232" cy="877133"/>
          </a:xfrm>
          <a:custGeom>
            <a:avLst/>
            <a:gdLst/>
            <a:ahLst/>
            <a:cxnLst/>
            <a:rect l="l" t="t" r="r" b="b"/>
            <a:pathLst>
              <a:path w="1855186" h="1498063">
                <a:moveTo>
                  <a:pt x="0" y="0"/>
                </a:moveTo>
                <a:lnTo>
                  <a:pt x="1855187" y="0"/>
                </a:lnTo>
                <a:lnTo>
                  <a:pt x="1855187" y="1498063"/>
                </a:lnTo>
                <a:lnTo>
                  <a:pt x="0" y="1498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05" name="グラフィックス 204" descr="データベース 枠線">
            <a:extLst>
              <a:ext uri="{FF2B5EF4-FFF2-40B4-BE49-F238E27FC236}">
                <a16:creationId xmlns:a16="http://schemas.microsoft.com/office/drawing/2014/main" id="{083C35C0-F414-7418-881C-00D042DBE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446694">
            <a:off x="4489106" y="7946069"/>
            <a:ext cx="835001" cy="835001"/>
          </a:xfrm>
          <a:prstGeom prst="rect">
            <a:avLst/>
          </a:prstGeom>
        </p:spPr>
      </p:pic>
      <p:sp>
        <p:nvSpPr>
          <p:cNvPr id="211" name="Freeform 7">
            <a:extLst>
              <a:ext uri="{FF2B5EF4-FFF2-40B4-BE49-F238E27FC236}">
                <a16:creationId xmlns:a16="http://schemas.microsoft.com/office/drawing/2014/main" id="{DD842406-3E71-F154-4D2D-9DF9B9468BCE}"/>
              </a:ext>
            </a:extLst>
          </p:cNvPr>
          <p:cNvSpPr/>
          <p:nvPr/>
        </p:nvSpPr>
        <p:spPr>
          <a:xfrm rot="20428981">
            <a:off x="878581" y="8519329"/>
            <a:ext cx="1066422" cy="778939"/>
          </a:xfrm>
          <a:custGeom>
            <a:avLst/>
            <a:gdLst/>
            <a:ahLst/>
            <a:cxnLst/>
            <a:rect l="l" t="t" r="r" b="b"/>
            <a:pathLst>
              <a:path w="1821353" h="1498063">
                <a:moveTo>
                  <a:pt x="0" y="0"/>
                </a:moveTo>
                <a:lnTo>
                  <a:pt x="1821353" y="0"/>
                </a:lnTo>
                <a:lnTo>
                  <a:pt x="1821353" y="1498063"/>
                </a:lnTo>
                <a:lnTo>
                  <a:pt x="0" y="1498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5" name="Freeform 21">
            <a:extLst>
              <a:ext uri="{FF2B5EF4-FFF2-40B4-BE49-F238E27FC236}">
                <a16:creationId xmlns:a16="http://schemas.microsoft.com/office/drawing/2014/main" id="{B56279A8-4236-3BC0-B73C-C6F75B10890B}"/>
              </a:ext>
            </a:extLst>
          </p:cNvPr>
          <p:cNvSpPr>
            <a:spLocks noChangeAspect="1"/>
          </p:cNvSpPr>
          <p:nvPr/>
        </p:nvSpPr>
        <p:spPr>
          <a:xfrm rot="20669396">
            <a:off x="2233068" y="5736264"/>
            <a:ext cx="770857" cy="788600"/>
          </a:xfrm>
          <a:custGeom>
            <a:avLst/>
            <a:gdLst/>
            <a:ahLst/>
            <a:cxnLst/>
            <a:rect l="l" t="t" r="r" b="b"/>
            <a:pathLst>
              <a:path w="1341162" h="1372032">
                <a:moveTo>
                  <a:pt x="0" y="0"/>
                </a:moveTo>
                <a:lnTo>
                  <a:pt x="1341162" y="0"/>
                </a:lnTo>
                <a:lnTo>
                  <a:pt x="1341162" y="1372032"/>
                </a:lnTo>
                <a:lnTo>
                  <a:pt x="0" y="13720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17" name="グラフィックス 216" descr="ダンス 枠線">
            <a:extLst>
              <a:ext uri="{FF2B5EF4-FFF2-40B4-BE49-F238E27FC236}">
                <a16:creationId xmlns:a16="http://schemas.microsoft.com/office/drawing/2014/main" id="{FB8DF613-B6F7-6D1D-148E-AEC4BDB8C1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929706">
            <a:off x="756713" y="6525752"/>
            <a:ext cx="1278514" cy="1278514"/>
          </a:xfrm>
          <a:prstGeom prst="rect">
            <a:avLst/>
          </a:prstGeom>
        </p:spPr>
      </p:pic>
      <p:pic>
        <p:nvPicPr>
          <p:cNvPr id="14" name="図 13" descr="抽象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6698301-230B-F46E-F08D-C27944B28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9"/>
          <a:stretch>
            <a:fillRect/>
          </a:stretch>
        </p:blipFill>
        <p:spPr>
          <a:xfrm>
            <a:off x="15264680" y="6917052"/>
            <a:ext cx="1440566" cy="268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青　白　シンプル　ビジネス　営業資料　サービスの提案書　プレゼンテーション　" id="{CA269B43-555D-BE46-8FB5-D4EDA361B0C8}" vid="{4F9B8328-86F0-6C42-B01C-9F52D89098D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6655</TotalTime>
  <Words>1278</Words>
  <Application>Microsoft Macintosh PowerPoint</Application>
  <PresentationFormat>ユーザー設定</PresentationFormat>
  <Paragraphs>308</Paragraphs>
  <Slides>23</Slides>
  <Notes>14</Notes>
  <HiddenSlides>4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游ゴシック</vt:lpstr>
      <vt:lpstr>Cambria Math</vt:lpstr>
      <vt:lpstr>Calibri</vt:lpstr>
      <vt:lpstr>Wingdings</vt:lpstr>
      <vt:lpstr>Noto Sans JP Bold</vt:lpstr>
      <vt:lpstr>游ゴシック</vt:lpstr>
      <vt:lpstr>Arial</vt:lpstr>
      <vt:lpstr>Office テーマ</vt:lpstr>
      <vt:lpstr>PowerPoint プレゼンテーション</vt:lpstr>
      <vt:lpstr>白川 桃子(しらかわ ももこ)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Momoko SHIRAKAWA</dc:creator>
  <cp:lastModifiedBy>Momoko SHIRAKAWA</cp:lastModifiedBy>
  <cp:revision>76</cp:revision>
  <dcterms:created xsi:type="dcterms:W3CDTF">2025-07-22T04:15:41Z</dcterms:created>
  <dcterms:modified xsi:type="dcterms:W3CDTF">2025-08-08T10:55:39Z</dcterms:modified>
  <dc:identifier>DAGlXjR26Wk</dc:identifier>
</cp:coreProperties>
</file>